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4"/>
  </p:notesMasterIdLst>
  <p:sldIdLst>
    <p:sldId id="256" r:id="rId2"/>
    <p:sldId id="262" r:id="rId3"/>
    <p:sldId id="263" r:id="rId4"/>
    <p:sldId id="257" r:id="rId5"/>
    <p:sldId id="264" r:id="rId6"/>
    <p:sldId id="265" r:id="rId7"/>
    <p:sldId id="268" r:id="rId8"/>
    <p:sldId id="269" r:id="rId9"/>
    <p:sldId id="270" r:id="rId10"/>
    <p:sldId id="271" r:id="rId11"/>
    <p:sldId id="261"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varScale="1">
        <p:scale>
          <a:sx n="87" d="100"/>
          <a:sy n="87" d="100"/>
        </p:scale>
        <p:origin x="41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E001A-C979-45FF-A96F-ED661B44E8BE}"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kumimoji="1" lang="ja-JP" altLang="en-US"/>
        </a:p>
      </dgm:t>
    </dgm:pt>
    <dgm:pt modelId="{FF5011D0-C3F7-4054-98D5-0F90EE610469}">
      <dgm:prSet custT="1"/>
      <dgm:spPr/>
      <dgm:t>
        <a:bodyPr/>
        <a:lstStyle/>
        <a:p>
          <a:pPr algn="ctr"/>
          <a:r>
            <a:rPr lang="ja-JP" altLang="en-US" sz="4800" dirty="0"/>
            <a:t>ファイルを探すのに時間がかかる</a:t>
          </a:r>
        </a:p>
      </dgm:t>
    </dgm:pt>
    <dgm:pt modelId="{B9E9FED5-E9A5-404C-BD8A-B5FFC257FD32}" type="parTrans" cxnId="{EF65DFC1-3963-47A1-AA49-29179EF68075}">
      <dgm:prSet/>
      <dgm:spPr/>
      <dgm:t>
        <a:bodyPr/>
        <a:lstStyle/>
        <a:p>
          <a:endParaRPr kumimoji="1" lang="ja-JP" altLang="en-US"/>
        </a:p>
      </dgm:t>
    </dgm:pt>
    <dgm:pt modelId="{6E9B50A5-0BDD-4FF3-8C9A-2F7EE014B65D}" type="sibTrans" cxnId="{EF65DFC1-3963-47A1-AA49-29179EF68075}">
      <dgm:prSet/>
      <dgm:spPr/>
      <dgm:t>
        <a:bodyPr/>
        <a:lstStyle/>
        <a:p>
          <a:endParaRPr kumimoji="1" lang="ja-JP" altLang="en-US"/>
        </a:p>
      </dgm:t>
    </dgm:pt>
    <dgm:pt modelId="{BAE05749-A391-4BF8-BE55-412D33CE9E2E}">
      <dgm:prSet custT="1"/>
      <dgm:spPr/>
      <dgm:t>
        <a:bodyPr/>
        <a:lstStyle/>
        <a:p>
          <a:pPr algn="ctr"/>
          <a:r>
            <a:rPr lang="ja-JP" altLang="en-US" sz="4800" dirty="0"/>
            <a:t>ファイルの内容だけは思い出せる</a:t>
          </a:r>
        </a:p>
      </dgm:t>
    </dgm:pt>
    <dgm:pt modelId="{FEB3803B-EDAA-4FC1-8F56-CDA4D58EF1C2}" type="parTrans" cxnId="{90E4B94B-7E54-419C-96BD-C267DEB7D0F0}">
      <dgm:prSet/>
      <dgm:spPr/>
      <dgm:t>
        <a:bodyPr/>
        <a:lstStyle/>
        <a:p>
          <a:endParaRPr kumimoji="1" lang="ja-JP" altLang="en-US"/>
        </a:p>
      </dgm:t>
    </dgm:pt>
    <dgm:pt modelId="{CFB39840-A912-461D-A1C0-EB299EFAC4E4}" type="sibTrans" cxnId="{90E4B94B-7E54-419C-96BD-C267DEB7D0F0}">
      <dgm:prSet/>
      <dgm:spPr/>
      <dgm:t>
        <a:bodyPr/>
        <a:lstStyle/>
        <a:p>
          <a:endParaRPr kumimoji="1" lang="ja-JP" altLang="en-US"/>
        </a:p>
      </dgm:t>
    </dgm:pt>
    <dgm:pt modelId="{526FAEA5-8C7B-4D81-9F7D-BEEE3714CF11}">
      <dgm:prSet custT="1"/>
      <dgm:spPr/>
      <dgm:t>
        <a:bodyPr/>
        <a:lstStyle/>
        <a:p>
          <a:pPr algn="ctr"/>
          <a:r>
            <a:rPr lang="ja-JP" altLang="en-US" sz="4800" dirty="0"/>
            <a:t>ファイル内容を効率良く理解したい</a:t>
          </a:r>
        </a:p>
      </dgm:t>
    </dgm:pt>
    <dgm:pt modelId="{FF4BE405-00A5-4C78-A7C9-35266B622BCA}" type="parTrans" cxnId="{22510782-FE46-4976-98B3-B2C81C6A302B}">
      <dgm:prSet/>
      <dgm:spPr/>
      <dgm:t>
        <a:bodyPr/>
        <a:lstStyle/>
        <a:p>
          <a:endParaRPr kumimoji="1" lang="ja-JP" altLang="en-US"/>
        </a:p>
      </dgm:t>
    </dgm:pt>
    <dgm:pt modelId="{FACAF178-12CF-4CF3-90E7-49B16D9C7B13}" type="sibTrans" cxnId="{22510782-FE46-4976-98B3-B2C81C6A302B}">
      <dgm:prSet/>
      <dgm:spPr/>
      <dgm:t>
        <a:bodyPr/>
        <a:lstStyle/>
        <a:p>
          <a:endParaRPr kumimoji="1" lang="ja-JP" altLang="en-US"/>
        </a:p>
      </dgm:t>
    </dgm:pt>
    <dgm:pt modelId="{EB770D82-7B8D-40E6-B280-B84A7FF98AAD}" type="pres">
      <dgm:prSet presAssocID="{A05E001A-C979-45FF-A96F-ED661B44E8BE}" presName="linear" presStyleCnt="0">
        <dgm:presLayoutVars>
          <dgm:animLvl val="lvl"/>
          <dgm:resizeHandles val="exact"/>
        </dgm:presLayoutVars>
      </dgm:prSet>
      <dgm:spPr/>
    </dgm:pt>
    <dgm:pt modelId="{7A746062-73A9-4675-8B42-1DD26B67DECC}" type="pres">
      <dgm:prSet presAssocID="{FF5011D0-C3F7-4054-98D5-0F90EE610469}" presName="parentText" presStyleLbl="node1" presStyleIdx="0" presStyleCnt="3" custLinFactNeighborX="-632" custLinFactNeighborY="33701">
        <dgm:presLayoutVars>
          <dgm:chMax val="0"/>
          <dgm:bulletEnabled val="1"/>
        </dgm:presLayoutVars>
      </dgm:prSet>
      <dgm:spPr/>
    </dgm:pt>
    <dgm:pt modelId="{668A9C00-C802-401E-8C9D-BC73AE466BDC}" type="pres">
      <dgm:prSet presAssocID="{6E9B50A5-0BDD-4FF3-8C9A-2F7EE014B65D}" presName="spacer" presStyleCnt="0"/>
      <dgm:spPr/>
    </dgm:pt>
    <dgm:pt modelId="{5C918F66-E5DC-4E15-BEB0-F20528BDD010}" type="pres">
      <dgm:prSet presAssocID="{BAE05749-A391-4BF8-BE55-412D33CE9E2E}" presName="parentText" presStyleLbl="node1" presStyleIdx="1" presStyleCnt="3">
        <dgm:presLayoutVars>
          <dgm:chMax val="0"/>
          <dgm:bulletEnabled val="1"/>
        </dgm:presLayoutVars>
      </dgm:prSet>
      <dgm:spPr/>
    </dgm:pt>
    <dgm:pt modelId="{24EC545C-D4DA-4E08-9A66-CAE238B3A799}" type="pres">
      <dgm:prSet presAssocID="{CFB39840-A912-461D-A1C0-EB299EFAC4E4}" presName="spacer" presStyleCnt="0"/>
      <dgm:spPr/>
    </dgm:pt>
    <dgm:pt modelId="{BB4CF658-7DDD-43C1-A8B8-BD22D5FB4426}" type="pres">
      <dgm:prSet presAssocID="{526FAEA5-8C7B-4D81-9F7D-BEEE3714CF11}" presName="parentText" presStyleLbl="node1" presStyleIdx="2" presStyleCnt="3">
        <dgm:presLayoutVars>
          <dgm:chMax val="0"/>
          <dgm:bulletEnabled val="1"/>
        </dgm:presLayoutVars>
      </dgm:prSet>
      <dgm:spPr/>
    </dgm:pt>
  </dgm:ptLst>
  <dgm:cxnLst>
    <dgm:cxn modelId="{67313029-B937-43D7-926A-C3F91AE0C0A3}" type="presOf" srcId="{526FAEA5-8C7B-4D81-9F7D-BEEE3714CF11}" destId="{BB4CF658-7DDD-43C1-A8B8-BD22D5FB4426}" srcOrd="0" destOrd="0" presId="urn:microsoft.com/office/officeart/2005/8/layout/vList2"/>
    <dgm:cxn modelId="{4B17182B-5EB2-44CF-BC26-9068E72B725C}" type="presOf" srcId="{FF5011D0-C3F7-4054-98D5-0F90EE610469}" destId="{7A746062-73A9-4675-8B42-1DD26B67DECC}" srcOrd="0" destOrd="0" presId="urn:microsoft.com/office/officeart/2005/8/layout/vList2"/>
    <dgm:cxn modelId="{90E4B94B-7E54-419C-96BD-C267DEB7D0F0}" srcId="{A05E001A-C979-45FF-A96F-ED661B44E8BE}" destId="{BAE05749-A391-4BF8-BE55-412D33CE9E2E}" srcOrd="1" destOrd="0" parTransId="{FEB3803B-EDAA-4FC1-8F56-CDA4D58EF1C2}" sibTransId="{CFB39840-A912-461D-A1C0-EB299EFAC4E4}"/>
    <dgm:cxn modelId="{D2A3BD4F-D240-44A2-A1E8-CDD9BFB92DF4}" type="presOf" srcId="{BAE05749-A391-4BF8-BE55-412D33CE9E2E}" destId="{5C918F66-E5DC-4E15-BEB0-F20528BDD010}" srcOrd="0" destOrd="0" presId="urn:microsoft.com/office/officeart/2005/8/layout/vList2"/>
    <dgm:cxn modelId="{22510782-FE46-4976-98B3-B2C81C6A302B}" srcId="{A05E001A-C979-45FF-A96F-ED661B44E8BE}" destId="{526FAEA5-8C7B-4D81-9F7D-BEEE3714CF11}" srcOrd="2" destOrd="0" parTransId="{FF4BE405-00A5-4C78-A7C9-35266B622BCA}" sibTransId="{FACAF178-12CF-4CF3-90E7-49B16D9C7B13}"/>
    <dgm:cxn modelId="{A5122DA5-0E42-4E9A-92E5-E8C1C92A2A2A}" type="presOf" srcId="{A05E001A-C979-45FF-A96F-ED661B44E8BE}" destId="{EB770D82-7B8D-40E6-B280-B84A7FF98AAD}" srcOrd="0" destOrd="0" presId="urn:microsoft.com/office/officeart/2005/8/layout/vList2"/>
    <dgm:cxn modelId="{EF65DFC1-3963-47A1-AA49-29179EF68075}" srcId="{A05E001A-C979-45FF-A96F-ED661B44E8BE}" destId="{FF5011D0-C3F7-4054-98D5-0F90EE610469}" srcOrd="0" destOrd="0" parTransId="{B9E9FED5-E9A5-404C-BD8A-B5FFC257FD32}" sibTransId="{6E9B50A5-0BDD-4FF3-8C9A-2F7EE014B65D}"/>
    <dgm:cxn modelId="{0CC92E29-8A52-447A-9F3E-CBA9F694E4DD}" type="presParOf" srcId="{EB770D82-7B8D-40E6-B280-B84A7FF98AAD}" destId="{7A746062-73A9-4675-8B42-1DD26B67DECC}" srcOrd="0" destOrd="0" presId="urn:microsoft.com/office/officeart/2005/8/layout/vList2"/>
    <dgm:cxn modelId="{5C35EF28-68B5-48C0-9D17-5A7B6B859EF8}" type="presParOf" srcId="{EB770D82-7B8D-40E6-B280-B84A7FF98AAD}" destId="{668A9C00-C802-401E-8C9D-BC73AE466BDC}" srcOrd="1" destOrd="0" presId="urn:microsoft.com/office/officeart/2005/8/layout/vList2"/>
    <dgm:cxn modelId="{BC9A04C8-9219-4E00-BE4D-5D09789C6CA9}" type="presParOf" srcId="{EB770D82-7B8D-40E6-B280-B84A7FF98AAD}" destId="{5C918F66-E5DC-4E15-BEB0-F20528BDD010}" srcOrd="2" destOrd="0" presId="urn:microsoft.com/office/officeart/2005/8/layout/vList2"/>
    <dgm:cxn modelId="{F8A13BB9-C9A6-4C05-AF2A-089CD2A4841C}" type="presParOf" srcId="{EB770D82-7B8D-40E6-B280-B84A7FF98AAD}" destId="{24EC545C-D4DA-4E08-9A66-CAE238B3A799}" srcOrd="3" destOrd="0" presId="urn:microsoft.com/office/officeart/2005/8/layout/vList2"/>
    <dgm:cxn modelId="{702B5E76-47E9-4693-86A8-73B232ED2D7D}" type="presParOf" srcId="{EB770D82-7B8D-40E6-B280-B84A7FF98AAD}" destId="{BB4CF658-7DDD-43C1-A8B8-BD22D5FB442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BD7D12-91FE-49CD-B112-876F97B9F60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4FEF014-0B6B-487A-B2D7-8AAFCF60D634}">
      <dgm:prSet custT="1"/>
      <dgm:spPr/>
      <dgm:t>
        <a:bodyPr/>
        <a:lstStyle/>
        <a:p>
          <a:pPr>
            <a:lnSpc>
              <a:spcPct val="100000"/>
            </a:lnSpc>
          </a:pPr>
          <a:r>
            <a:rPr lang="ja-JP" altLang="en-US" sz="3600" dirty="0">
              <a:solidFill>
                <a:schemeClr val="tx1"/>
              </a:solidFill>
            </a:rPr>
            <a:t>ファイル名に頼らない</a:t>
          </a:r>
          <a:br>
            <a:rPr lang="en-US" altLang="ja-JP" sz="3600" dirty="0">
              <a:solidFill>
                <a:schemeClr val="tx1"/>
              </a:solidFill>
            </a:rPr>
          </a:br>
          <a:r>
            <a:rPr lang="en-US" altLang="ja-JP" sz="3600" dirty="0">
              <a:solidFill>
                <a:schemeClr val="tx1"/>
              </a:solidFill>
            </a:rPr>
            <a:t>               </a:t>
          </a:r>
          <a:r>
            <a:rPr lang="ja-JP" altLang="en-US" sz="3600" dirty="0">
              <a:solidFill>
                <a:schemeClr val="tx1"/>
              </a:solidFill>
            </a:rPr>
            <a:t>検索</a:t>
          </a:r>
          <a:endParaRPr lang="en-US" sz="3600" dirty="0">
            <a:solidFill>
              <a:schemeClr val="tx1"/>
            </a:solidFill>
          </a:endParaRPr>
        </a:p>
      </dgm:t>
    </dgm:pt>
    <dgm:pt modelId="{AF20C45D-DCD8-43B7-B45E-C6EFC10BB269}" type="parTrans" cxnId="{B014E7D3-0004-4E29-A663-BC13C35DBDE6}">
      <dgm:prSet/>
      <dgm:spPr/>
      <dgm:t>
        <a:bodyPr/>
        <a:lstStyle/>
        <a:p>
          <a:endParaRPr lang="en-US" sz="3600"/>
        </a:p>
      </dgm:t>
    </dgm:pt>
    <dgm:pt modelId="{18314D51-6330-4A7D-B206-9942CAB3D529}" type="sibTrans" cxnId="{B014E7D3-0004-4E29-A663-BC13C35DBDE6}">
      <dgm:prSet/>
      <dgm:spPr/>
      <dgm:t>
        <a:bodyPr/>
        <a:lstStyle/>
        <a:p>
          <a:endParaRPr lang="en-US" sz="3600"/>
        </a:p>
      </dgm:t>
    </dgm:pt>
    <dgm:pt modelId="{D5B2A77C-A402-466B-9F00-E1732CA56DE4}">
      <dgm:prSet custT="1"/>
      <dgm:spPr/>
      <dgm:t>
        <a:bodyPr/>
        <a:lstStyle/>
        <a:p>
          <a:pPr>
            <a:lnSpc>
              <a:spcPct val="100000"/>
            </a:lnSpc>
          </a:pPr>
          <a:r>
            <a:rPr kumimoji="1" lang="en-US" altLang="ja-JP" sz="3600" dirty="0"/>
            <a:t>    LLM</a:t>
          </a:r>
          <a:r>
            <a:rPr kumimoji="1" lang="ja-JP" altLang="en-US" sz="3600" dirty="0"/>
            <a:t>をつかって</a:t>
          </a:r>
          <a:br>
            <a:rPr kumimoji="1" lang="en-US" altLang="ja-JP" sz="3600" dirty="0"/>
          </a:br>
          <a:r>
            <a:rPr kumimoji="1" lang="ja-JP" altLang="en-US" sz="3600" dirty="0"/>
            <a:t>内容をしっかり理解</a:t>
          </a:r>
          <a:endParaRPr lang="en-US" sz="3600" dirty="0"/>
        </a:p>
      </dgm:t>
    </dgm:pt>
    <dgm:pt modelId="{4D07A269-D819-4E7D-BCB8-79D3FFF6DE22}" type="parTrans" cxnId="{C8ACF121-26F8-44BA-8489-CC163358DB91}">
      <dgm:prSet/>
      <dgm:spPr/>
      <dgm:t>
        <a:bodyPr/>
        <a:lstStyle/>
        <a:p>
          <a:endParaRPr lang="en-US" sz="3600"/>
        </a:p>
      </dgm:t>
    </dgm:pt>
    <dgm:pt modelId="{4CCF5628-F8FA-47F3-9E58-A773928821FE}" type="sibTrans" cxnId="{C8ACF121-26F8-44BA-8489-CC163358DB91}">
      <dgm:prSet/>
      <dgm:spPr/>
      <dgm:t>
        <a:bodyPr/>
        <a:lstStyle/>
        <a:p>
          <a:endParaRPr lang="en-US" sz="3600"/>
        </a:p>
      </dgm:t>
    </dgm:pt>
    <dgm:pt modelId="{7A6D0FBE-E810-4A69-8006-231AD95D3117}" type="pres">
      <dgm:prSet presAssocID="{13BD7D12-91FE-49CD-B112-876F97B9F60D}" presName="root" presStyleCnt="0">
        <dgm:presLayoutVars>
          <dgm:dir/>
          <dgm:resizeHandles val="exact"/>
        </dgm:presLayoutVars>
      </dgm:prSet>
      <dgm:spPr/>
    </dgm:pt>
    <dgm:pt modelId="{1DB013DF-626D-405A-BE41-A700B3A40581}" type="pres">
      <dgm:prSet presAssocID="{64FEF014-0B6B-487A-B2D7-8AAFCF60D634}" presName="compNode" presStyleCnt="0"/>
      <dgm:spPr/>
    </dgm:pt>
    <dgm:pt modelId="{7D8CC082-D94B-4F75-B612-554E4CDEA810}" type="pres">
      <dgm:prSet presAssocID="{64FEF014-0B6B-487A-B2D7-8AAFCF60D634}" presName="bgRect" presStyleLbl="bgShp" presStyleIdx="0" presStyleCnt="2"/>
      <dgm:spPr/>
    </dgm:pt>
    <dgm:pt modelId="{650AD6DA-0566-4D35-B2EB-283CEB088D86}" type="pres">
      <dgm:prSet presAssocID="{64FEF014-0B6B-487A-B2D7-8AAFCF60D63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234946F9-F0AE-449E-8DA3-49E107346035}" type="pres">
      <dgm:prSet presAssocID="{64FEF014-0B6B-487A-B2D7-8AAFCF60D634}" presName="spaceRect" presStyleCnt="0"/>
      <dgm:spPr/>
    </dgm:pt>
    <dgm:pt modelId="{14DB01FD-D432-46C4-99E8-A4FF4695D002}" type="pres">
      <dgm:prSet presAssocID="{64FEF014-0B6B-487A-B2D7-8AAFCF60D634}" presName="parTx" presStyleLbl="revTx" presStyleIdx="0" presStyleCnt="2">
        <dgm:presLayoutVars>
          <dgm:chMax val="0"/>
          <dgm:chPref val="0"/>
        </dgm:presLayoutVars>
      </dgm:prSet>
      <dgm:spPr/>
    </dgm:pt>
    <dgm:pt modelId="{9A6A7C2D-4F88-486F-AACD-A03B7D345AB2}" type="pres">
      <dgm:prSet presAssocID="{18314D51-6330-4A7D-B206-9942CAB3D529}" presName="sibTrans" presStyleCnt="0"/>
      <dgm:spPr/>
    </dgm:pt>
    <dgm:pt modelId="{67A2B8A5-C2E9-4D8F-B047-920FB9E084AA}" type="pres">
      <dgm:prSet presAssocID="{D5B2A77C-A402-466B-9F00-E1732CA56DE4}" presName="compNode" presStyleCnt="0"/>
      <dgm:spPr/>
    </dgm:pt>
    <dgm:pt modelId="{CA59D9F5-E923-4E5C-B498-510BB13E6637}" type="pres">
      <dgm:prSet presAssocID="{D5B2A77C-A402-466B-9F00-E1732CA56DE4}" presName="bgRect" presStyleLbl="bgShp" presStyleIdx="1" presStyleCnt="2"/>
      <dgm:spPr/>
    </dgm:pt>
    <dgm:pt modelId="{F97E61CC-52B3-4B75-B272-A1C6BC0A39D1}" type="pres">
      <dgm:prSet presAssocID="{D5B2A77C-A402-466B-9F00-E1732CA56DE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CE6880B5-57E7-4C3A-884E-67309C928508}" type="pres">
      <dgm:prSet presAssocID="{D5B2A77C-A402-466B-9F00-E1732CA56DE4}" presName="spaceRect" presStyleCnt="0"/>
      <dgm:spPr/>
    </dgm:pt>
    <dgm:pt modelId="{3ED882CC-FE3D-415E-8A85-A531420477BC}" type="pres">
      <dgm:prSet presAssocID="{D5B2A77C-A402-466B-9F00-E1732CA56DE4}" presName="parTx" presStyleLbl="revTx" presStyleIdx="1" presStyleCnt="2">
        <dgm:presLayoutVars>
          <dgm:chMax val="0"/>
          <dgm:chPref val="0"/>
        </dgm:presLayoutVars>
      </dgm:prSet>
      <dgm:spPr/>
    </dgm:pt>
  </dgm:ptLst>
  <dgm:cxnLst>
    <dgm:cxn modelId="{C8ACF121-26F8-44BA-8489-CC163358DB91}" srcId="{13BD7D12-91FE-49CD-B112-876F97B9F60D}" destId="{D5B2A77C-A402-466B-9F00-E1732CA56DE4}" srcOrd="1" destOrd="0" parTransId="{4D07A269-D819-4E7D-BCB8-79D3FFF6DE22}" sibTransId="{4CCF5628-F8FA-47F3-9E58-A773928821FE}"/>
    <dgm:cxn modelId="{C0268963-F7E8-4D54-A6FF-512CD6343E18}" type="presOf" srcId="{13BD7D12-91FE-49CD-B112-876F97B9F60D}" destId="{7A6D0FBE-E810-4A69-8006-231AD95D3117}" srcOrd="0" destOrd="0" presId="urn:microsoft.com/office/officeart/2018/2/layout/IconVerticalSolidList"/>
    <dgm:cxn modelId="{42E9AB4A-121D-4F6C-8EA2-795F88F17B84}" type="presOf" srcId="{D5B2A77C-A402-466B-9F00-E1732CA56DE4}" destId="{3ED882CC-FE3D-415E-8A85-A531420477BC}" srcOrd="0" destOrd="0" presId="urn:microsoft.com/office/officeart/2018/2/layout/IconVerticalSolidList"/>
    <dgm:cxn modelId="{B014E7D3-0004-4E29-A663-BC13C35DBDE6}" srcId="{13BD7D12-91FE-49CD-B112-876F97B9F60D}" destId="{64FEF014-0B6B-487A-B2D7-8AAFCF60D634}" srcOrd="0" destOrd="0" parTransId="{AF20C45D-DCD8-43B7-B45E-C6EFC10BB269}" sibTransId="{18314D51-6330-4A7D-B206-9942CAB3D529}"/>
    <dgm:cxn modelId="{54BAAED7-4389-4E54-BF58-7BEDE4229961}" type="presOf" srcId="{64FEF014-0B6B-487A-B2D7-8AAFCF60D634}" destId="{14DB01FD-D432-46C4-99E8-A4FF4695D002}" srcOrd="0" destOrd="0" presId="urn:microsoft.com/office/officeart/2018/2/layout/IconVerticalSolidList"/>
    <dgm:cxn modelId="{7963A09B-47B3-432A-AB0D-587C82F41268}" type="presParOf" srcId="{7A6D0FBE-E810-4A69-8006-231AD95D3117}" destId="{1DB013DF-626D-405A-BE41-A700B3A40581}" srcOrd="0" destOrd="0" presId="urn:microsoft.com/office/officeart/2018/2/layout/IconVerticalSolidList"/>
    <dgm:cxn modelId="{B07F4F75-AE4F-47D9-BBF7-40CC10019D0E}" type="presParOf" srcId="{1DB013DF-626D-405A-BE41-A700B3A40581}" destId="{7D8CC082-D94B-4F75-B612-554E4CDEA810}" srcOrd="0" destOrd="0" presId="urn:microsoft.com/office/officeart/2018/2/layout/IconVerticalSolidList"/>
    <dgm:cxn modelId="{4FA75F67-182C-4691-B210-CAB3670A1EE8}" type="presParOf" srcId="{1DB013DF-626D-405A-BE41-A700B3A40581}" destId="{650AD6DA-0566-4D35-B2EB-283CEB088D86}" srcOrd="1" destOrd="0" presId="urn:microsoft.com/office/officeart/2018/2/layout/IconVerticalSolidList"/>
    <dgm:cxn modelId="{883C140D-BF91-4444-917D-1E906BF9E67A}" type="presParOf" srcId="{1DB013DF-626D-405A-BE41-A700B3A40581}" destId="{234946F9-F0AE-449E-8DA3-49E107346035}" srcOrd="2" destOrd="0" presId="urn:microsoft.com/office/officeart/2018/2/layout/IconVerticalSolidList"/>
    <dgm:cxn modelId="{052CF516-51A6-48A0-B7B8-00112FEF17B4}" type="presParOf" srcId="{1DB013DF-626D-405A-BE41-A700B3A40581}" destId="{14DB01FD-D432-46C4-99E8-A4FF4695D002}" srcOrd="3" destOrd="0" presId="urn:microsoft.com/office/officeart/2018/2/layout/IconVerticalSolidList"/>
    <dgm:cxn modelId="{BEA73DCA-9F41-49A6-9772-B0A057700FA7}" type="presParOf" srcId="{7A6D0FBE-E810-4A69-8006-231AD95D3117}" destId="{9A6A7C2D-4F88-486F-AACD-A03B7D345AB2}" srcOrd="1" destOrd="0" presId="urn:microsoft.com/office/officeart/2018/2/layout/IconVerticalSolidList"/>
    <dgm:cxn modelId="{88F97F4F-4CC9-48BF-ADDC-29528E542C9F}" type="presParOf" srcId="{7A6D0FBE-E810-4A69-8006-231AD95D3117}" destId="{67A2B8A5-C2E9-4D8F-B047-920FB9E084AA}" srcOrd="2" destOrd="0" presId="urn:microsoft.com/office/officeart/2018/2/layout/IconVerticalSolidList"/>
    <dgm:cxn modelId="{C156395F-96CA-4CC0-870F-3DFD78092B15}" type="presParOf" srcId="{67A2B8A5-C2E9-4D8F-B047-920FB9E084AA}" destId="{CA59D9F5-E923-4E5C-B498-510BB13E6637}" srcOrd="0" destOrd="0" presId="urn:microsoft.com/office/officeart/2018/2/layout/IconVerticalSolidList"/>
    <dgm:cxn modelId="{F8C426ED-3A9E-4A56-872F-8CE7F53D0D5D}" type="presParOf" srcId="{67A2B8A5-C2E9-4D8F-B047-920FB9E084AA}" destId="{F97E61CC-52B3-4B75-B272-A1C6BC0A39D1}" srcOrd="1" destOrd="0" presId="urn:microsoft.com/office/officeart/2018/2/layout/IconVerticalSolidList"/>
    <dgm:cxn modelId="{2A74C700-83BD-460F-B076-DB30D3F04E5F}" type="presParOf" srcId="{67A2B8A5-C2E9-4D8F-B047-920FB9E084AA}" destId="{CE6880B5-57E7-4C3A-884E-67309C928508}" srcOrd="2" destOrd="0" presId="urn:microsoft.com/office/officeart/2018/2/layout/IconVerticalSolidList"/>
    <dgm:cxn modelId="{56BF7AD6-0F93-4A07-81EA-09283A07149C}" type="presParOf" srcId="{67A2B8A5-C2E9-4D8F-B047-920FB9E084AA}" destId="{3ED882CC-FE3D-415E-8A85-A531420477B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2CEAFF-CF9D-4FAB-A0A0-ABEEA4CDC003}"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C2C8477D-3035-48E3-876A-38F03DC8BE64}">
      <dgm:prSet custT="1"/>
      <dgm:spPr/>
      <dgm:t>
        <a:bodyPr/>
        <a:lstStyle/>
        <a:p>
          <a:pPr algn="ctr"/>
          <a:r>
            <a:rPr kumimoji="1" lang="en-US" sz="4800" dirty="0">
              <a:solidFill>
                <a:schemeClr val="bg1"/>
              </a:solidFill>
            </a:rPr>
            <a:t>Google</a:t>
          </a:r>
          <a:r>
            <a:rPr kumimoji="1" lang="ja-JP" sz="4800" dirty="0">
              <a:solidFill>
                <a:schemeClr val="bg1"/>
              </a:solidFill>
            </a:rPr>
            <a:t>を使うように</a:t>
          </a:r>
          <a:br>
            <a:rPr kumimoji="1" lang="en-US" altLang="ja-JP" sz="4800" dirty="0">
              <a:solidFill>
                <a:schemeClr val="bg1"/>
              </a:solidFill>
            </a:rPr>
          </a:br>
          <a:r>
            <a:rPr kumimoji="1" lang="ja-JP" altLang="en-US" sz="4800" dirty="0">
              <a:solidFill>
                <a:schemeClr val="bg1"/>
              </a:solidFill>
            </a:rPr>
            <a:t>抽象的</a:t>
          </a:r>
          <a:r>
            <a:rPr kumimoji="1" lang="ja-JP" sz="4800" dirty="0">
              <a:solidFill>
                <a:schemeClr val="bg1"/>
              </a:solidFill>
            </a:rPr>
            <a:t>なワードで検索</a:t>
          </a:r>
          <a:endParaRPr lang="en-US" sz="4800" dirty="0">
            <a:solidFill>
              <a:schemeClr val="bg1"/>
            </a:solidFill>
          </a:endParaRPr>
        </a:p>
      </dgm:t>
    </dgm:pt>
    <dgm:pt modelId="{2056B1C5-3D4F-43B8-97EB-D67DD2657989}" type="parTrans" cxnId="{2597ACE8-7166-46DC-9E03-353FDB6F5CD7}">
      <dgm:prSet/>
      <dgm:spPr/>
      <dgm:t>
        <a:bodyPr/>
        <a:lstStyle/>
        <a:p>
          <a:pPr algn="ctr"/>
          <a:endParaRPr lang="en-US"/>
        </a:p>
      </dgm:t>
    </dgm:pt>
    <dgm:pt modelId="{F0B558AE-520C-426E-9019-0B84E7557E95}" type="sibTrans" cxnId="{2597ACE8-7166-46DC-9E03-353FDB6F5CD7}">
      <dgm:prSet/>
      <dgm:spPr/>
      <dgm:t>
        <a:bodyPr/>
        <a:lstStyle/>
        <a:p>
          <a:pPr algn="ctr"/>
          <a:endParaRPr lang="en-US"/>
        </a:p>
      </dgm:t>
    </dgm:pt>
    <dgm:pt modelId="{4BD5343A-C7B9-441D-A25E-C5C03EAF64DE}">
      <dgm:prSet custT="1"/>
      <dgm:spPr/>
      <dgm:t>
        <a:bodyPr/>
        <a:lstStyle/>
        <a:p>
          <a:pPr algn="ctr"/>
          <a:r>
            <a:rPr kumimoji="1" lang="ja-JP" sz="4800" dirty="0"/>
            <a:t>多くのファイルを</a:t>
          </a:r>
          <a:br>
            <a:rPr kumimoji="1" lang="en-US" altLang="ja-JP" sz="4800" dirty="0"/>
          </a:br>
          <a:r>
            <a:rPr kumimoji="1" lang="ja-JP" sz="4800" dirty="0"/>
            <a:t>簡単</a:t>
          </a:r>
          <a:r>
            <a:rPr kumimoji="1" lang="ja-JP" altLang="en-US" sz="4800" dirty="0"/>
            <a:t>に</a:t>
          </a:r>
          <a:r>
            <a:rPr kumimoji="1" lang="ja-JP" sz="4800" dirty="0"/>
            <a:t>管理</a:t>
          </a:r>
          <a:endParaRPr lang="en-US" sz="4800" dirty="0"/>
        </a:p>
      </dgm:t>
    </dgm:pt>
    <dgm:pt modelId="{1D8008CE-08F4-4A29-91C2-CA3F3A60C0D3}" type="parTrans" cxnId="{6DA50C88-66B0-4F35-B5A8-5CBF61D1DC39}">
      <dgm:prSet/>
      <dgm:spPr/>
      <dgm:t>
        <a:bodyPr/>
        <a:lstStyle/>
        <a:p>
          <a:pPr algn="ctr"/>
          <a:endParaRPr lang="en-US"/>
        </a:p>
      </dgm:t>
    </dgm:pt>
    <dgm:pt modelId="{FFF24694-5C07-4D88-B757-B5A88486BA58}" type="sibTrans" cxnId="{6DA50C88-66B0-4F35-B5A8-5CBF61D1DC39}">
      <dgm:prSet/>
      <dgm:spPr/>
      <dgm:t>
        <a:bodyPr/>
        <a:lstStyle/>
        <a:p>
          <a:pPr algn="ctr"/>
          <a:endParaRPr lang="en-US"/>
        </a:p>
      </dgm:t>
    </dgm:pt>
    <dgm:pt modelId="{778AD027-4A8E-43E1-893E-8F6E4B66BFD8}">
      <dgm:prSet custT="1"/>
      <dgm:spPr/>
      <dgm:t>
        <a:bodyPr/>
        <a:lstStyle/>
        <a:p>
          <a:pPr algn="ctr"/>
          <a:r>
            <a:rPr kumimoji="1" lang="ja-JP" sz="4800" dirty="0"/>
            <a:t>見つからないファイルを</a:t>
          </a:r>
          <a:br>
            <a:rPr kumimoji="1" lang="en-US" altLang="ja-JP" sz="4800" dirty="0"/>
          </a:br>
          <a:r>
            <a:rPr kumimoji="1" lang="ja-JP" sz="4800" dirty="0"/>
            <a:t>発見可能に</a:t>
          </a:r>
          <a:endParaRPr lang="en-US" sz="4800" dirty="0"/>
        </a:p>
      </dgm:t>
    </dgm:pt>
    <dgm:pt modelId="{B5F72E8E-2635-497A-ABA0-389BB5300211}" type="parTrans" cxnId="{D3C9F846-44E1-4A1C-9A2D-43997770752D}">
      <dgm:prSet/>
      <dgm:spPr/>
      <dgm:t>
        <a:bodyPr/>
        <a:lstStyle/>
        <a:p>
          <a:pPr algn="ctr"/>
          <a:endParaRPr kumimoji="1" lang="ja-JP" altLang="en-US"/>
        </a:p>
      </dgm:t>
    </dgm:pt>
    <dgm:pt modelId="{66D89330-B8A5-48DC-B1E5-A11FECCC495D}" type="sibTrans" cxnId="{D3C9F846-44E1-4A1C-9A2D-43997770752D}">
      <dgm:prSet/>
      <dgm:spPr/>
      <dgm:t>
        <a:bodyPr/>
        <a:lstStyle/>
        <a:p>
          <a:pPr algn="ctr"/>
          <a:endParaRPr kumimoji="1" lang="ja-JP" altLang="en-US"/>
        </a:p>
      </dgm:t>
    </dgm:pt>
    <dgm:pt modelId="{4F183D78-0D71-425C-8196-672F5BFD951E}" type="pres">
      <dgm:prSet presAssocID="{E82CEAFF-CF9D-4FAB-A0A0-ABEEA4CDC003}" presName="linear" presStyleCnt="0">
        <dgm:presLayoutVars>
          <dgm:animLvl val="lvl"/>
          <dgm:resizeHandles val="exact"/>
        </dgm:presLayoutVars>
      </dgm:prSet>
      <dgm:spPr/>
    </dgm:pt>
    <dgm:pt modelId="{068CBF02-034A-4A69-9872-D35C99BD10F1}" type="pres">
      <dgm:prSet presAssocID="{C2C8477D-3035-48E3-876A-38F03DC8BE64}" presName="parentText" presStyleLbl="node1" presStyleIdx="0" presStyleCnt="3">
        <dgm:presLayoutVars>
          <dgm:chMax val="0"/>
          <dgm:bulletEnabled val="1"/>
        </dgm:presLayoutVars>
      </dgm:prSet>
      <dgm:spPr/>
    </dgm:pt>
    <dgm:pt modelId="{FBEF63AD-9C06-4E20-827D-DC245A8A3CE3}" type="pres">
      <dgm:prSet presAssocID="{F0B558AE-520C-426E-9019-0B84E7557E95}" presName="spacer" presStyleCnt="0"/>
      <dgm:spPr/>
    </dgm:pt>
    <dgm:pt modelId="{39C4DD7D-2371-40C8-8BC3-684260BCFD69}" type="pres">
      <dgm:prSet presAssocID="{778AD027-4A8E-43E1-893E-8F6E4B66BFD8}" presName="parentText" presStyleLbl="node1" presStyleIdx="1" presStyleCnt="3">
        <dgm:presLayoutVars>
          <dgm:chMax val="0"/>
          <dgm:bulletEnabled val="1"/>
        </dgm:presLayoutVars>
      </dgm:prSet>
      <dgm:spPr/>
    </dgm:pt>
    <dgm:pt modelId="{5ACAD46C-556D-4635-9AA6-0CF2B335AA0F}" type="pres">
      <dgm:prSet presAssocID="{66D89330-B8A5-48DC-B1E5-A11FECCC495D}" presName="spacer" presStyleCnt="0"/>
      <dgm:spPr/>
    </dgm:pt>
    <dgm:pt modelId="{CE91664B-0CEF-4998-8DCB-4B3169197529}" type="pres">
      <dgm:prSet presAssocID="{4BD5343A-C7B9-441D-A25E-C5C03EAF64DE}" presName="parentText" presStyleLbl="node1" presStyleIdx="2" presStyleCnt="3">
        <dgm:presLayoutVars>
          <dgm:chMax val="0"/>
          <dgm:bulletEnabled val="1"/>
        </dgm:presLayoutVars>
      </dgm:prSet>
      <dgm:spPr/>
    </dgm:pt>
  </dgm:ptLst>
  <dgm:cxnLst>
    <dgm:cxn modelId="{1128D429-10D5-4F4D-86CA-302959B5DB13}" type="presOf" srcId="{E82CEAFF-CF9D-4FAB-A0A0-ABEEA4CDC003}" destId="{4F183D78-0D71-425C-8196-672F5BFD951E}" srcOrd="0" destOrd="0" presId="urn:microsoft.com/office/officeart/2005/8/layout/vList2"/>
    <dgm:cxn modelId="{BFF26D36-9F7B-4028-AC6B-6BFE8BC87CFD}" type="presOf" srcId="{C2C8477D-3035-48E3-876A-38F03DC8BE64}" destId="{068CBF02-034A-4A69-9872-D35C99BD10F1}" srcOrd="0" destOrd="0" presId="urn:microsoft.com/office/officeart/2005/8/layout/vList2"/>
    <dgm:cxn modelId="{D3C9F846-44E1-4A1C-9A2D-43997770752D}" srcId="{E82CEAFF-CF9D-4FAB-A0A0-ABEEA4CDC003}" destId="{778AD027-4A8E-43E1-893E-8F6E4B66BFD8}" srcOrd="1" destOrd="0" parTransId="{B5F72E8E-2635-497A-ABA0-389BB5300211}" sibTransId="{66D89330-B8A5-48DC-B1E5-A11FECCC495D}"/>
    <dgm:cxn modelId="{C39D7284-E3B1-47BC-8C7F-856B22827F77}" type="presOf" srcId="{4BD5343A-C7B9-441D-A25E-C5C03EAF64DE}" destId="{CE91664B-0CEF-4998-8DCB-4B3169197529}" srcOrd="0" destOrd="0" presId="urn:microsoft.com/office/officeart/2005/8/layout/vList2"/>
    <dgm:cxn modelId="{6DA50C88-66B0-4F35-B5A8-5CBF61D1DC39}" srcId="{E82CEAFF-CF9D-4FAB-A0A0-ABEEA4CDC003}" destId="{4BD5343A-C7B9-441D-A25E-C5C03EAF64DE}" srcOrd="2" destOrd="0" parTransId="{1D8008CE-08F4-4A29-91C2-CA3F3A60C0D3}" sibTransId="{FFF24694-5C07-4D88-B757-B5A88486BA58}"/>
    <dgm:cxn modelId="{0455AFD7-0A0B-4437-8988-28F3C9089FF1}" type="presOf" srcId="{778AD027-4A8E-43E1-893E-8F6E4B66BFD8}" destId="{39C4DD7D-2371-40C8-8BC3-684260BCFD69}" srcOrd="0" destOrd="0" presId="urn:microsoft.com/office/officeart/2005/8/layout/vList2"/>
    <dgm:cxn modelId="{2597ACE8-7166-46DC-9E03-353FDB6F5CD7}" srcId="{E82CEAFF-CF9D-4FAB-A0A0-ABEEA4CDC003}" destId="{C2C8477D-3035-48E3-876A-38F03DC8BE64}" srcOrd="0" destOrd="0" parTransId="{2056B1C5-3D4F-43B8-97EB-D67DD2657989}" sibTransId="{F0B558AE-520C-426E-9019-0B84E7557E95}"/>
    <dgm:cxn modelId="{3DBD8E99-BBF5-4086-9062-9D9D11602243}" type="presParOf" srcId="{4F183D78-0D71-425C-8196-672F5BFD951E}" destId="{068CBF02-034A-4A69-9872-D35C99BD10F1}" srcOrd="0" destOrd="0" presId="urn:microsoft.com/office/officeart/2005/8/layout/vList2"/>
    <dgm:cxn modelId="{431FC227-6E43-42DF-B15C-B77EFA88AEF8}" type="presParOf" srcId="{4F183D78-0D71-425C-8196-672F5BFD951E}" destId="{FBEF63AD-9C06-4E20-827D-DC245A8A3CE3}" srcOrd="1" destOrd="0" presId="urn:microsoft.com/office/officeart/2005/8/layout/vList2"/>
    <dgm:cxn modelId="{C2EA7ED1-937E-4E3C-BF78-D223BC8017A7}" type="presParOf" srcId="{4F183D78-0D71-425C-8196-672F5BFD951E}" destId="{39C4DD7D-2371-40C8-8BC3-684260BCFD69}" srcOrd="2" destOrd="0" presId="urn:microsoft.com/office/officeart/2005/8/layout/vList2"/>
    <dgm:cxn modelId="{4501E9B2-88C4-4388-971B-F1D9A24EB2E5}" type="presParOf" srcId="{4F183D78-0D71-425C-8196-672F5BFD951E}" destId="{5ACAD46C-556D-4635-9AA6-0CF2B335AA0F}" srcOrd="3" destOrd="0" presId="urn:microsoft.com/office/officeart/2005/8/layout/vList2"/>
    <dgm:cxn modelId="{6CDD75CB-60A3-4FB5-B7D1-75631D30585F}" type="presParOf" srcId="{4F183D78-0D71-425C-8196-672F5BFD951E}" destId="{CE91664B-0CEF-4998-8DCB-4B316919752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2CEAFF-CF9D-4FAB-A0A0-ABEEA4CDC003}"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C2C8477D-3035-48E3-876A-38F03DC8BE64}">
      <dgm:prSet custT="1"/>
      <dgm:spPr/>
      <dgm:t>
        <a:bodyPr anchor="ctr" anchorCtr="1"/>
        <a:lstStyle/>
        <a:p>
          <a:pPr algn="ctr"/>
          <a:r>
            <a:rPr kumimoji="1" lang="ja-JP" altLang="en-US" sz="4800" dirty="0">
              <a:solidFill>
                <a:schemeClr val="bg1"/>
              </a:solidFill>
            </a:rPr>
            <a:t>ローカル環境でも</a:t>
          </a:r>
          <a:br>
            <a:rPr kumimoji="1" lang="en-US" altLang="ja-JP" sz="4800" dirty="0">
              <a:solidFill>
                <a:schemeClr val="bg1"/>
              </a:solidFill>
            </a:rPr>
          </a:br>
          <a:r>
            <a:rPr kumimoji="1" lang="en-US" altLang="ja-JP" sz="4800" dirty="0">
              <a:solidFill>
                <a:schemeClr val="bg1"/>
              </a:solidFill>
            </a:rPr>
            <a:t>GPT</a:t>
          </a:r>
          <a:r>
            <a:rPr kumimoji="1" lang="ja-JP" altLang="en-US" sz="4800" dirty="0">
              <a:solidFill>
                <a:schemeClr val="bg1"/>
              </a:solidFill>
            </a:rPr>
            <a:t>の様な</a:t>
          </a:r>
          <a:r>
            <a:rPr kumimoji="1" lang="ja-JP" sz="4800" dirty="0">
              <a:solidFill>
                <a:schemeClr val="bg1"/>
              </a:solidFill>
            </a:rPr>
            <a:t>操作</a:t>
          </a:r>
          <a:r>
            <a:rPr kumimoji="1" lang="ja-JP" altLang="en-US" sz="4800" dirty="0">
              <a:solidFill>
                <a:schemeClr val="bg1"/>
              </a:solidFill>
            </a:rPr>
            <a:t>が</a:t>
          </a:r>
          <a:r>
            <a:rPr kumimoji="1" lang="ja-JP" sz="4800" dirty="0">
              <a:solidFill>
                <a:schemeClr val="bg1"/>
              </a:solidFill>
            </a:rPr>
            <a:t>可能</a:t>
          </a:r>
          <a:endParaRPr kumimoji="1" lang="en-US" altLang="ja-JP" sz="4800" dirty="0">
            <a:solidFill>
              <a:schemeClr val="bg1"/>
            </a:solidFill>
          </a:endParaRPr>
        </a:p>
      </dgm:t>
    </dgm:pt>
    <dgm:pt modelId="{2056B1C5-3D4F-43B8-97EB-D67DD2657989}" type="parTrans" cxnId="{2597ACE8-7166-46DC-9E03-353FDB6F5CD7}">
      <dgm:prSet/>
      <dgm:spPr/>
      <dgm:t>
        <a:bodyPr/>
        <a:lstStyle/>
        <a:p>
          <a:pPr algn="ctr"/>
          <a:endParaRPr lang="en-US"/>
        </a:p>
      </dgm:t>
    </dgm:pt>
    <dgm:pt modelId="{F0B558AE-520C-426E-9019-0B84E7557E95}" type="sibTrans" cxnId="{2597ACE8-7166-46DC-9E03-353FDB6F5CD7}">
      <dgm:prSet/>
      <dgm:spPr/>
      <dgm:t>
        <a:bodyPr/>
        <a:lstStyle/>
        <a:p>
          <a:pPr algn="ctr"/>
          <a:endParaRPr lang="en-US"/>
        </a:p>
      </dgm:t>
    </dgm:pt>
    <dgm:pt modelId="{4BD5343A-C7B9-441D-A25E-C5C03EAF64DE}">
      <dgm:prSet custT="1"/>
      <dgm:spPr/>
      <dgm:t>
        <a:bodyPr/>
        <a:lstStyle/>
        <a:p>
          <a:pPr algn="ctr"/>
          <a:r>
            <a:rPr kumimoji="1" lang="ja-JP" sz="4800" dirty="0"/>
            <a:t>内容をより深堀り</a:t>
          </a:r>
          <a:endParaRPr lang="en-US" sz="4800" dirty="0"/>
        </a:p>
      </dgm:t>
    </dgm:pt>
    <dgm:pt modelId="{1D8008CE-08F4-4A29-91C2-CA3F3A60C0D3}" type="parTrans" cxnId="{6DA50C88-66B0-4F35-B5A8-5CBF61D1DC39}">
      <dgm:prSet/>
      <dgm:spPr/>
      <dgm:t>
        <a:bodyPr/>
        <a:lstStyle/>
        <a:p>
          <a:pPr algn="ctr"/>
          <a:endParaRPr lang="en-US"/>
        </a:p>
      </dgm:t>
    </dgm:pt>
    <dgm:pt modelId="{FFF24694-5C07-4D88-B757-B5A88486BA58}" type="sibTrans" cxnId="{6DA50C88-66B0-4F35-B5A8-5CBF61D1DC39}">
      <dgm:prSet/>
      <dgm:spPr/>
      <dgm:t>
        <a:bodyPr/>
        <a:lstStyle/>
        <a:p>
          <a:pPr algn="ctr"/>
          <a:endParaRPr lang="en-US"/>
        </a:p>
      </dgm:t>
    </dgm:pt>
    <dgm:pt modelId="{778AD027-4A8E-43E1-893E-8F6E4B66BFD8}">
      <dgm:prSet custT="1"/>
      <dgm:spPr/>
      <dgm:t>
        <a:bodyPr/>
        <a:lstStyle/>
        <a:p>
          <a:pPr algn="ctr"/>
          <a:r>
            <a:rPr kumimoji="1" lang="ja-JP" sz="4800" dirty="0"/>
            <a:t>ファイル内容の要約</a:t>
          </a:r>
          <a:endParaRPr lang="en-US" sz="4800" dirty="0"/>
        </a:p>
      </dgm:t>
    </dgm:pt>
    <dgm:pt modelId="{66D89330-B8A5-48DC-B1E5-A11FECCC495D}" type="sibTrans" cxnId="{D3C9F846-44E1-4A1C-9A2D-43997770752D}">
      <dgm:prSet/>
      <dgm:spPr/>
      <dgm:t>
        <a:bodyPr/>
        <a:lstStyle/>
        <a:p>
          <a:pPr algn="ctr"/>
          <a:endParaRPr kumimoji="1" lang="ja-JP" altLang="en-US"/>
        </a:p>
      </dgm:t>
    </dgm:pt>
    <dgm:pt modelId="{B5F72E8E-2635-497A-ABA0-389BB5300211}" type="parTrans" cxnId="{D3C9F846-44E1-4A1C-9A2D-43997770752D}">
      <dgm:prSet/>
      <dgm:spPr/>
      <dgm:t>
        <a:bodyPr/>
        <a:lstStyle/>
        <a:p>
          <a:pPr algn="ctr"/>
          <a:endParaRPr kumimoji="1" lang="ja-JP" altLang="en-US"/>
        </a:p>
      </dgm:t>
    </dgm:pt>
    <dgm:pt modelId="{4F183D78-0D71-425C-8196-672F5BFD951E}" type="pres">
      <dgm:prSet presAssocID="{E82CEAFF-CF9D-4FAB-A0A0-ABEEA4CDC003}" presName="linear" presStyleCnt="0">
        <dgm:presLayoutVars>
          <dgm:animLvl val="lvl"/>
          <dgm:resizeHandles val="exact"/>
        </dgm:presLayoutVars>
      </dgm:prSet>
      <dgm:spPr/>
    </dgm:pt>
    <dgm:pt modelId="{068CBF02-034A-4A69-9872-D35C99BD10F1}" type="pres">
      <dgm:prSet presAssocID="{C2C8477D-3035-48E3-876A-38F03DC8BE64}" presName="parentText" presStyleLbl="node1" presStyleIdx="0" presStyleCnt="3">
        <dgm:presLayoutVars>
          <dgm:chMax val="0"/>
          <dgm:bulletEnabled val="1"/>
        </dgm:presLayoutVars>
      </dgm:prSet>
      <dgm:spPr/>
    </dgm:pt>
    <dgm:pt modelId="{FBEF63AD-9C06-4E20-827D-DC245A8A3CE3}" type="pres">
      <dgm:prSet presAssocID="{F0B558AE-520C-426E-9019-0B84E7557E95}" presName="spacer" presStyleCnt="0"/>
      <dgm:spPr/>
    </dgm:pt>
    <dgm:pt modelId="{39C4DD7D-2371-40C8-8BC3-684260BCFD69}" type="pres">
      <dgm:prSet presAssocID="{778AD027-4A8E-43E1-893E-8F6E4B66BFD8}" presName="parentText" presStyleLbl="node1" presStyleIdx="1" presStyleCnt="3">
        <dgm:presLayoutVars>
          <dgm:chMax val="0"/>
          <dgm:bulletEnabled val="1"/>
        </dgm:presLayoutVars>
      </dgm:prSet>
      <dgm:spPr/>
    </dgm:pt>
    <dgm:pt modelId="{5ACAD46C-556D-4635-9AA6-0CF2B335AA0F}" type="pres">
      <dgm:prSet presAssocID="{66D89330-B8A5-48DC-B1E5-A11FECCC495D}" presName="spacer" presStyleCnt="0"/>
      <dgm:spPr/>
    </dgm:pt>
    <dgm:pt modelId="{CE91664B-0CEF-4998-8DCB-4B3169197529}" type="pres">
      <dgm:prSet presAssocID="{4BD5343A-C7B9-441D-A25E-C5C03EAF64DE}" presName="parentText" presStyleLbl="node1" presStyleIdx="2" presStyleCnt="3">
        <dgm:presLayoutVars>
          <dgm:chMax val="0"/>
          <dgm:bulletEnabled val="1"/>
        </dgm:presLayoutVars>
      </dgm:prSet>
      <dgm:spPr/>
    </dgm:pt>
  </dgm:ptLst>
  <dgm:cxnLst>
    <dgm:cxn modelId="{1128D429-10D5-4F4D-86CA-302959B5DB13}" type="presOf" srcId="{E82CEAFF-CF9D-4FAB-A0A0-ABEEA4CDC003}" destId="{4F183D78-0D71-425C-8196-672F5BFD951E}" srcOrd="0" destOrd="0" presId="urn:microsoft.com/office/officeart/2005/8/layout/vList2"/>
    <dgm:cxn modelId="{BFF26D36-9F7B-4028-AC6B-6BFE8BC87CFD}" type="presOf" srcId="{C2C8477D-3035-48E3-876A-38F03DC8BE64}" destId="{068CBF02-034A-4A69-9872-D35C99BD10F1}" srcOrd="0" destOrd="0" presId="urn:microsoft.com/office/officeart/2005/8/layout/vList2"/>
    <dgm:cxn modelId="{D3C9F846-44E1-4A1C-9A2D-43997770752D}" srcId="{E82CEAFF-CF9D-4FAB-A0A0-ABEEA4CDC003}" destId="{778AD027-4A8E-43E1-893E-8F6E4B66BFD8}" srcOrd="1" destOrd="0" parTransId="{B5F72E8E-2635-497A-ABA0-389BB5300211}" sibTransId="{66D89330-B8A5-48DC-B1E5-A11FECCC495D}"/>
    <dgm:cxn modelId="{C39D7284-E3B1-47BC-8C7F-856B22827F77}" type="presOf" srcId="{4BD5343A-C7B9-441D-A25E-C5C03EAF64DE}" destId="{CE91664B-0CEF-4998-8DCB-4B3169197529}" srcOrd="0" destOrd="0" presId="urn:microsoft.com/office/officeart/2005/8/layout/vList2"/>
    <dgm:cxn modelId="{6DA50C88-66B0-4F35-B5A8-5CBF61D1DC39}" srcId="{E82CEAFF-CF9D-4FAB-A0A0-ABEEA4CDC003}" destId="{4BD5343A-C7B9-441D-A25E-C5C03EAF64DE}" srcOrd="2" destOrd="0" parTransId="{1D8008CE-08F4-4A29-91C2-CA3F3A60C0D3}" sibTransId="{FFF24694-5C07-4D88-B757-B5A88486BA58}"/>
    <dgm:cxn modelId="{0455AFD7-0A0B-4437-8988-28F3C9089FF1}" type="presOf" srcId="{778AD027-4A8E-43E1-893E-8F6E4B66BFD8}" destId="{39C4DD7D-2371-40C8-8BC3-684260BCFD69}" srcOrd="0" destOrd="0" presId="urn:microsoft.com/office/officeart/2005/8/layout/vList2"/>
    <dgm:cxn modelId="{2597ACE8-7166-46DC-9E03-353FDB6F5CD7}" srcId="{E82CEAFF-CF9D-4FAB-A0A0-ABEEA4CDC003}" destId="{C2C8477D-3035-48E3-876A-38F03DC8BE64}" srcOrd="0" destOrd="0" parTransId="{2056B1C5-3D4F-43B8-97EB-D67DD2657989}" sibTransId="{F0B558AE-520C-426E-9019-0B84E7557E95}"/>
    <dgm:cxn modelId="{3DBD8E99-BBF5-4086-9062-9D9D11602243}" type="presParOf" srcId="{4F183D78-0D71-425C-8196-672F5BFD951E}" destId="{068CBF02-034A-4A69-9872-D35C99BD10F1}" srcOrd="0" destOrd="0" presId="urn:microsoft.com/office/officeart/2005/8/layout/vList2"/>
    <dgm:cxn modelId="{431FC227-6E43-42DF-B15C-B77EFA88AEF8}" type="presParOf" srcId="{4F183D78-0D71-425C-8196-672F5BFD951E}" destId="{FBEF63AD-9C06-4E20-827D-DC245A8A3CE3}" srcOrd="1" destOrd="0" presId="urn:microsoft.com/office/officeart/2005/8/layout/vList2"/>
    <dgm:cxn modelId="{C2EA7ED1-937E-4E3C-BF78-D223BC8017A7}" type="presParOf" srcId="{4F183D78-0D71-425C-8196-672F5BFD951E}" destId="{39C4DD7D-2371-40C8-8BC3-684260BCFD69}" srcOrd="2" destOrd="0" presId="urn:microsoft.com/office/officeart/2005/8/layout/vList2"/>
    <dgm:cxn modelId="{4501E9B2-88C4-4388-971B-F1D9A24EB2E5}" type="presParOf" srcId="{4F183D78-0D71-425C-8196-672F5BFD951E}" destId="{5ACAD46C-556D-4635-9AA6-0CF2B335AA0F}" srcOrd="3" destOrd="0" presId="urn:microsoft.com/office/officeart/2005/8/layout/vList2"/>
    <dgm:cxn modelId="{6CDD75CB-60A3-4FB5-B7D1-75631D30585F}" type="presParOf" srcId="{4F183D78-0D71-425C-8196-672F5BFD951E}" destId="{CE91664B-0CEF-4998-8DCB-4B316919752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746062-73A9-4675-8B42-1DD26B67DECC}">
      <dsp:nvSpPr>
        <dsp:cNvPr id="0" name=""/>
        <dsp:cNvSpPr/>
      </dsp:nvSpPr>
      <dsp:spPr>
        <a:xfrm>
          <a:off x="0" y="71609"/>
          <a:ext cx="10808193" cy="120042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ja-JP" altLang="en-US" sz="4800" kern="1200" dirty="0"/>
            <a:t>ファイルを探すのに時間がかかる</a:t>
          </a:r>
        </a:p>
      </dsp:txBody>
      <dsp:txXfrm>
        <a:off x="58600" y="130209"/>
        <a:ext cx="10690993" cy="1083220"/>
      </dsp:txXfrm>
    </dsp:sp>
    <dsp:sp modelId="{5C918F66-E5DC-4E15-BEB0-F20528BDD010}">
      <dsp:nvSpPr>
        <dsp:cNvPr id="0" name=""/>
        <dsp:cNvSpPr/>
      </dsp:nvSpPr>
      <dsp:spPr>
        <a:xfrm>
          <a:off x="0" y="1375137"/>
          <a:ext cx="10808193" cy="120042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ja-JP" altLang="en-US" sz="4800" kern="1200" dirty="0"/>
            <a:t>ファイルの内容だけは思い出せる</a:t>
          </a:r>
        </a:p>
      </dsp:txBody>
      <dsp:txXfrm>
        <a:off x="58600" y="1433737"/>
        <a:ext cx="10690993" cy="1083220"/>
      </dsp:txXfrm>
    </dsp:sp>
    <dsp:sp modelId="{BB4CF658-7DDD-43C1-A8B8-BD22D5FB4426}">
      <dsp:nvSpPr>
        <dsp:cNvPr id="0" name=""/>
        <dsp:cNvSpPr/>
      </dsp:nvSpPr>
      <dsp:spPr>
        <a:xfrm>
          <a:off x="0" y="2731077"/>
          <a:ext cx="10808193" cy="120042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ja-JP" altLang="en-US" sz="4800" kern="1200" dirty="0"/>
            <a:t>ファイル内容を効率良く理解したい</a:t>
          </a:r>
        </a:p>
      </dsp:txBody>
      <dsp:txXfrm>
        <a:off x="58600" y="2789677"/>
        <a:ext cx="10690993" cy="1083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8CC082-D94B-4F75-B612-554E4CDEA810}">
      <dsp:nvSpPr>
        <dsp:cNvPr id="0" name=""/>
        <dsp:cNvSpPr/>
      </dsp:nvSpPr>
      <dsp:spPr>
        <a:xfrm>
          <a:off x="0" y="918110"/>
          <a:ext cx="6797675" cy="16949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0AD6DA-0566-4D35-B2EB-283CEB088D86}">
      <dsp:nvSpPr>
        <dsp:cNvPr id="0" name=""/>
        <dsp:cNvSpPr/>
      </dsp:nvSpPr>
      <dsp:spPr>
        <a:xfrm>
          <a:off x="512729" y="1299479"/>
          <a:ext cx="932235" cy="9322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DB01FD-D432-46C4-99E8-A4FF4695D002}">
      <dsp:nvSpPr>
        <dsp:cNvPr id="0" name=""/>
        <dsp:cNvSpPr/>
      </dsp:nvSpPr>
      <dsp:spPr>
        <a:xfrm>
          <a:off x="1957694" y="918110"/>
          <a:ext cx="4839980" cy="169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385" tIns="179385" rIns="179385" bIns="179385" numCol="1" spcCol="1270" anchor="ctr" anchorCtr="0">
          <a:noAutofit/>
        </a:bodyPr>
        <a:lstStyle/>
        <a:p>
          <a:pPr marL="0" lvl="0" indent="0" algn="l" defTabSz="1600200">
            <a:lnSpc>
              <a:spcPct val="100000"/>
            </a:lnSpc>
            <a:spcBef>
              <a:spcPct val="0"/>
            </a:spcBef>
            <a:spcAft>
              <a:spcPct val="35000"/>
            </a:spcAft>
            <a:buNone/>
          </a:pPr>
          <a:r>
            <a:rPr lang="ja-JP" altLang="en-US" sz="3600" kern="1200" dirty="0">
              <a:solidFill>
                <a:schemeClr val="tx1"/>
              </a:solidFill>
            </a:rPr>
            <a:t>ファイル名に頼らない</a:t>
          </a:r>
          <a:br>
            <a:rPr lang="en-US" altLang="ja-JP" sz="3600" kern="1200" dirty="0">
              <a:solidFill>
                <a:schemeClr val="tx1"/>
              </a:solidFill>
            </a:rPr>
          </a:br>
          <a:r>
            <a:rPr lang="en-US" altLang="ja-JP" sz="3600" kern="1200" dirty="0">
              <a:solidFill>
                <a:schemeClr val="tx1"/>
              </a:solidFill>
            </a:rPr>
            <a:t>               </a:t>
          </a:r>
          <a:r>
            <a:rPr lang="ja-JP" altLang="en-US" sz="3600" kern="1200" dirty="0">
              <a:solidFill>
                <a:schemeClr val="tx1"/>
              </a:solidFill>
            </a:rPr>
            <a:t>検索</a:t>
          </a:r>
          <a:endParaRPr lang="en-US" sz="3600" kern="1200" dirty="0">
            <a:solidFill>
              <a:schemeClr val="tx1"/>
            </a:solidFill>
          </a:endParaRPr>
        </a:p>
      </dsp:txBody>
      <dsp:txXfrm>
        <a:off x="1957694" y="918110"/>
        <a:ext cx="4839980" cy="1694973"/>
      </dsp:txXfrm>
    </dsp:sp>
    <dsp:sp modelId="{CA59D9F5-E923-4E5C-B498-510BB13E6637}">
      <dsp:nvSpPr>
        <dsp:cNvPr id="0" name=""/>
        <dsp:cNvSpPr/>
      </dsp:nvSpPr>
      <dsp:spPr>
        <a:xfrm>
          <a:off x="0" y="3036827"/>
          <a:ext cx="6797675" cy="16949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7E61CC-52B3-4B75-B272-A1C6BC0A39D1}">
      <dsp:nvSpPr>
        <dsp:cNvPr id="0" name=""/>
        <dsp:cNvSpPr/>
      </dsp:nvSpPr>
      <dsp:spPr>
        <a:xfrm>
          <a:off x="512729" y="3418196"/>
          <a:ext cx="932235" cy="9322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D882CC-FE3D-415E-8A85-A531420477BC}">
      <dsp:nvSpPr>
        <dsp:cNvPr id="0" name=""/>
        <dsp:cNvSpPr/>
      </dsp:nvSpPr>
      <dsp:spPr>
        <a:xfrm>
          <a:off x="1957694" y="3036827"/>
          <a:ext cx="4839980" cy="169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385" tIns="179385" rIns="179385" bIns="179385" numCol="1" spcCol="1270" anchor="ctr" anchorCtr="0">
          <a:noAutofit/>
        </a:bodyPr>
        <a:lstStyle/>
        <a:p>
          <a:pPr marL="0" lvl="0" indent="0" algn="l" defTabSz="1600200">
            <a:lnSpc>
              <a:spcPct val="100000"/>
            </a:lnSpc>
            <a:spcBef>
              <a:spcPct val="0"/>
            </a:spcBef>
            <a:spcAft>
              <a:spcPct val="35000"/>
            </a:spcAft>
            <a:buNone/>
          </a:pPr>
          <a:r>
            <a:rPr kumimoji="1" lang="en-US" altLang="ja-JP" sz="3600" kern="1200" dirty="0"/>
            <a:t>    LLM</a:t>
          </a:r>
          <a:r>
            <a:rPr kumimoji="1" lang="ja-JP" altLang="en-US" sz="3600" kern="1200" dirty="0"/>
            <a:t>をつかって</a:t>
          </a:r>
          <a:br>
            <a:rPr kumimoji="1" lang="en-US" altLang="ja-JP" sz="3600" kern="1200" dirty="0"/>
          </a:br>
          <a:r>
            <a:rPr kumimoji="1" lang="ja-JP" altLang="en-US" sz="3600" kern="1200" dirty="0"/>
            <a:t>内容をしっかり理解</a:t>
          </a:r>
          <a:endParaRPr lang="en-US" sz="3600" kern="1200" dirty="0"/>
        </a:p>
      </dsp:txBody>
      <dsp:txXfrm>
        <a:off x="1957694" y="3036827"/>
        <a:ext cx="4839980" cy="16949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CBF02-034A-4A69-9872-D35C99BD10F1}">
      <dsp:nvSpPr>
        <dsp:cNvPr id="0" name=""/>
        <dsp:cNvSpPr/>
      </dsp:nvSpPr>
      <dsp:spPr>
        <a:xfrm>
          <a:off x="0" y="2251"/>
          <a:ext cx="7119791" cy="1872868"/>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kumimoji="1" lang="en-US" sz="4800" kern="1200" dirty="0">
              <a:solidFill>
                <a:schemeClr val="bg1"/>
              </a:solidFill>
            </a:rPr>
            <a:t>Google</a:t>
          </a:r>
          <a:r>
            <a:rPr kumimoji="1" lang="ja-JP" sz="4800" kern="1200" dirty="0">
              <a:solidFill>
                <a:schemeClr val="bg1"/>
              </a:solidFill>
            </a:rPr>
            <a:t>を使うように</a:t>
          </a:r>
          <a:br>
            <a:rPr kumimoji="1" lang="en-US" altLang="ja-JP" sz="4800" kern="1200" dirty="0">
              <a:solidFill>
                <a:schemeClr val="bg1"/>
              </a:solidFill>
            </a:rPr>
          </a:br>
          <a:r>
            <a:rPr kumimoji="1" lang="ja-JP" altLang="en-US" sz="4800" kern="1200" dirty="0">
              <a:solidFill>
                <a:schemeClr val="bg1"/>
              </a:solidFill>
            </a:rPr>
            <a:t>抽象的</a:t>
          </a:r>
          <a:r>
            <a:rPr kumimoji="1" lang="ja-JP" sz="4800" kern="1200" dirty="0">
              <a:solidFill>
                <a:schemeClr val="bg1"/>
              </a:solidFill>
            </a:rPr>
            <a:t>なワードで検索</a:t>
          </a:r>
          <a:endParaRPr lang="en-US" sz="4800" kern="1200" dirty="0">
            <a:solidFill>
              <a:schemeClr val="bg1"/>
            </a:solidFill>
          </a:endParaRPr>
        </a:p>
      </dsp:txBody>
      <dsp:txXfrm>
        <a:off x="91426" y="93677"/>
        <a:ext cx="6936939" cy="1690016"/>
      </dsp:txXfrm>
    </dsp:sp>
    <dsp:sp modelId="{39C4DD7D-2371-40C8-8BC3-684260BCFD69}">
      <dsp:nvSpPr>
        <dsp:cNvPr id="0" name=""/>
        <dsp:cNvSpPr/>
      </dsp:nvSpPr>
      <dsp:spPr>
        <a:xfrm>
          <a:off x="0" y="1888521"/>
          <a:ext cx="7119791" cy="1872868"/>
        </a:xfrm>
        <a:prstGeom prst="roundRect">
          <a:avLst/>
        </a:prstGeom>
        <a:solidFill>
          <a:schemeClr val="accent5">
            <a:hueOff val="1063560"/>
            <a:satOff val="-11946"/>
            <a:lumOff val="-25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kumimoji="1" lang="ja-JP" sz="4800" kern="1200" dirty="0"/>
            <a:t>見つからないファイルを</a:t>
          </a:r>
          <a:br>
            <a:rPr kumimoji="1" lang="en-US" altLang="ja-JP" sz="4800" kern="1200" dirty="0"/>
          </a:br>
          <a:r>
            <a:rPr kumimoji="1" lang="ja-JP" sz="4800" kern="1200" dirty="0"/>
            <a:t>発見可能に</a:t>
          </a:r>
          <a:endParaRPr lang="en-US" sz="4800" kern="1200" dirty="0"/>
        </a:p>
      </dsp:txBody>
      <dsp:txXfrm>
        <a:off x="91426" y="1979947"/>
        <a:ext cx="6936939" cy="1690016"/>
      </dsp:txXfrm>
    </dsp:sp>
    <dsp:sp modelId="{CE91664B-0CEF-4998-8DCB-4B3169197529}">
      <dsp:nvSpPr>
        <dsp:cNvPr id="0" name=""/>
        <dsp:cNvSpPr/>
      </dsp:nvSpPr>
      <dsp:spPr>
        <a:xfrm>
          <a:off x="0" y="3774791"/>
          <a:ext cx="7119791" cy="1872868"/>
        </a:xfrm>
        <a:prstGeom prst="roundRect">
          <a:avLst/>
        </a:prstGeom>
        <a:solidFill>
          <a:schemeClr val="accent5">
            <a:hueOff val="2127120"/>
            <a:satOff val="-23891"/>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kumimoji="1" lang="ja-JP" sz="4800" kern="1200" dirty="0"/>
            <a:t>多くのファイルを</a:t>
          </a:r>
          <a:br>
            <a:rPr kumimoji="1" lang="en-US" altLang="ja-JP" sz="4800" kern="1200" dirty="0"/>
          </a:br>
          <a:r>
            <a:rPr kumimoji="1" lang="ja-JP" sz="4800" kern="1200" dirty="0"/>
            <a:t>簡単</a:t>
          </a:r>
          <a:r>
            <a:rPr kumimoji="1" lang="ja-JP" altLang="en-US" sz="4800" kern="1200" dirty="0"/>
            <a:t>に</a:t>
          </a:r>
          <a:r>
            <a:rPr kumimoji="1" lang="ja-JP" sz="4800" kern="1200" dirty="0"/>
            <a:t>管理</a:t>
          </a:r>
          <a:endParaRPr lang="en-US" sz="4800" kern="1200" dirty="0"/>
        </a:p>
      </dsp:txBody>
      <dsp:txXfrm>
        <a:off x="91426" y="3866217"/>
        <a:ext cx="6936939" cy="16900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CBF02-034A-4A69-9872-D35C99BD10F1}">
      <dsp:nvSpPr>
        <dsp:cNvPr id="0" name=""/>
        <dsp:cNvSpPr/>
      </dsp:nvSpPr>
      <dsp:spPr>
        <a:xfrm>
          <a:off x="0" y="2251"/>
          <a:ext cx="7119791" cy="1872868"/>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1">
          <a:noAutofit/>
        </a:bodyPr>
        <a:lstStyle/>
        <a:p>
          <a:pPr marL="0" lvl="0" indent="0" algn="ctr" defTabSz="2133600">
            <a:lnSpc>
              <a:spcPct val="90000"/>
            </a:lnSpc>
            <a:spcBef>
              <a:spcPct val="0"/>
            </a:spcBef>
            <a:spcAft>
              <a:spcPct val="35000"/>
            </a:spcAft>
            <a:buNone/>
          </a:pPr>
          <a:r>
            <a:rPr kumimoji="1" lang="ja-JP" altLang="en-US" sz="4800" kern="1200" dirty="0">
              <a:solidFill>
                <a:schemeClr val="bg1"/>
              </a:solidFill>
            </a:rPr>
            <a:t>ローカル環境でも</a:t>
          </a:r>
          <a:br>
            <a:rPr kumimoji="1" lang="en-US" altLang="ja-JP" sz="4800" kern="1200" dirty="0">
              <a:solidFill>
                <a:schemeClr val="bg1"/>
              </a:solidFill>
            </a:rPr>
          </a:br>
          <a:r>
            <a:rPr kumimoji="1" lang="en-US" altLang="ja-JP" sz="4800" kern="1200" dirty="0">
              <a:solidFill>
                <a:schemeClr val="bg1"/>
              </a:solidFill>
            </a:rPr>
            <a:t>GPT</a:t>
          </a:r>
          <a:r>
            <a:rPr kumimoji="1" lang="ja-JP" altLang="en-US" sz="4800" kern="1200" dirty="0">
              <a:solidFill>
                <a:schemeClr val="bg1"/>
              </a:solidFill>
            </a:rPr>
            <a:t>の様な</a:t>
          </a:r>
          <a:r>
            <a:rPr kumimoji="1" lang="ja-JP" sz="4800" kern="1200" dirty="0">
              <a:solidFill>
                <a:schemeClr val="bg1"/>
              </a:solidFill>
            </a:rPr>
            <a:t>操作</a:t>
          </a:r>
          <a:r>
            <a:rPr kumimoji="1" lang="ja-JP" altLang="en-US" sz="4800" kern="1200" dirty="0">
              <a:solidFill>
                <a:schemeClr val="bg1"/>
              </a:solidFill>
            </a:rPr>
            <a:t>が</a:t>
          </a:r>
          <a:r>
            <a:rPr kumimoji="1" lang="ja-JP" sz="4800" kern="1200" dirty="0">
              <a:solidFill>
                <a:schemeClr val="bg1"/>
              </a:solidFill>
            </a:rPr>
            <a:t>可能</a:t>
          </a:r>
          <a:endParaRPr kumimoji="1" lang="en-US" altLang="ja-JP" sz="4800" kern="1200" dirty="0">
            <a:solidFill>
              <a:schemeClr val="bg1"/>
            </a:solidFill>
          </a:endParaRPr>
        </a:p>
      </dsp:txBody>
      <dsp:txXfrm>
        <a:off x="91426" y="93677"/>
        <a:ext cx="6936939" cy="1690016"/>
      </dsp:txXfrm>
    </dsp:sp>
    <dsp:sp modelId="{39C4DD7D-2371-40C8-8BC3-684260BCFD69}">
      <dsp:nvSpPr>
        <dsp:cNvPr id="0" name=""/>
        <dsp:cNvSpPr/>
      </dsp:nvSpPr>
      <dsp:spPr>
        <a:xfrm>
          <a:off x="0" y="1888521"/>
          <a:ext cx="7119791" cy="1872868"/>
        </a:xfrm>
        <a:prstGeom prst="roundRect">
          <a:avLst/>
        </a:prstGeom>
        <a:solidFill>
          <a:schemeClr val="accent5">
            <a:hueOff val="1063560"/>
            <a:satOff val="-11946"/>
            <a:lumOff val="-25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kumimoji="1" lang="ja-JP" sz="4800" kern="1200" dirty="0"/>
            <a:t>ファイル内容の要約</a:t>
          </a:r>
          <a:endParaRPr lang="en-US" sz="4800" kern="1200" dirty="0"/>
        </a:p>
      </dsp:txBody>
      <dsp:txXfrm>
        <a:off x="91426" y="1979947"/>
        <a:ext cx="6936939" cy="1690016"/>
      </dsp:txXfrm>
    </dsp:sp>
    <dsp:sp modelId="{CE91664B-0CEF-4998-8DCB-4B3169197529}">
      <dsp:nvSpPr>
        <dsp:cNvPr id="0" name=""/>
        <dsp:cNvSpPr/>
      </dsp:nvSpPr>
      <dsp:spPr>
        <a:xfrm>
          <a:off x="0" y="3774791"/>
          <a:ext cx="7119791" cy="1872868"/>
        </a:xfrm>
        <a:prstGeom prst="roundRect">
          <a:avLst/>
        </a:prstGeom>
        <a:solidFill>
          <a:schemeClr val="accent5">
            <a:hueOff val="2127120"/>
            <a:satOff val="-23891"/>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kumimoji="1" lang="ja-JP" sz="4800" kern="1200" dirty="0"/>
            <a:t>内容をより深堀り</a:t>
          </a:r>
          <a:endParaRPr lang="en-US" sz="4800" kern="1200" dirty="0"/>
        </a:p>
      </dsp:txBody>
      <dsp:txXfrm>
        <a:off x="91426" y="3866217"/>
        <a:ext cx="6936939" cy="169001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4AA84B-E5B6-415A-BFC0-70AB868CF219}" type="datetimeFigureOut">
              <a:rPr kumimoji="1" lang="ja-JP" altLang="en-US" smtClean="0"/>
              <a:t>2025/12/10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AFCF1B-05EA-4E49-9FC8-9BCE610578A4}" type="slidenum">
              <a:rPr kumimoji="1" lang="ja-JP" altLang="en-US" smtClean="0"/>
              <a:t>‹#›</a:t>
            </a:fld>
            <a:endParaRPr kumimoji="1" lang="ja-JP" altLang="en-US"/>
          </a:p>
        </p:txBody>
      </p:sp>
    </p:spTree>
    <p:extLst>
      <p:ext uri="{BB962C8B-B14F-4D97-AF65-F5344CB8AC3E}">
        <p14:creationId xmlns:p14="http://schemas.microsoft.com/office/powerpoint/2010/main" val="342003183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挨拶</a:t>
            </a:r>
          </a:p>
        </p:txBody>
      </p:sp>
      <p:sp>
        <p:nvSpPr>
          <p:cNvPr id="4" name="スライド番号プレースホルダー 3"/>
          <p:cNvSpPr>
            <a:spLocks noGrp="1"/>
          </p:cNvSpPr>
          <p:nvPr>
            <p:ph type="sldNum" sz="quarter" idx="5"/>
          </p:nvPr>
        </p:nvSpPr>
        <p:spPr/>
        <p:txBody>
          <a:bodyPr/>
          <a:lstStyle/>
          <a:p>
            <a:fld id="{0EAFCF1B-05EA-4E49-9FC8-9BCE610578A4}" type="slidenum">
              <a:rPr kumimoji="1" lang="ja-JP" altLang="en-US" smtClean="0"/>
              <a:t>1</a:t>
            </a:fld>
            <a:endParaRPr kumimoji="1" lang="ja-JP" altLang="en-US"/>
          </a:p>
        </p:txBody>
      </p:sp>
    </p:spTree>
    <p:extLst>
      <p:ext uri="{BB962C8B-B14F-4D97-AF65-F5344CB8AC3E}">
        <p14:creationId xmlns:p14="http://schemas.microsoft.com/office/powerpoint/2010/main" val="620622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まず我々が考えたことは自分ならどんなアプリがあったら便利なのかと</a:t>
            </a:r>
            <a:endParaRPr kumimoji="1" lang="en-US" altLang="ja-JP" dirty="0"/>
          </a:p>
          <a:p>
            <a:endParaRPr kumimoji="1" lang="en-US" altLang="ja-JP" dirty="0"/>
          </a:p>
          <a:p>
            <a:r>
              <a:rPr kumimoji="1" lang="ja-JP" altLang="en-US" dirty="0"/>
              <a:t>そして次に多くの人そして働いている人は何があれば嬉しいか</a:t>
            </a:r>
            <a:endParaRPr kumimoji="1" lang="en-US" altLang="ja-JP" dirty="0"/>
          </a:p>
          <a:p>
            <a:r>
              <a:rPr kumimoji="1" lang="ja-JP" altLang="en-US" dirty="0"/>
              <a:t>そして求めたものがこちらです</a:t>
            </a:r>
            <a:endParaRPr kumimoji="1" lang="en-US" altLang="ja-JP" dirty="0"/>
          </a:p>
          <a:p>
            <a:endParaRPr kumimoji="1" lang="en-US" altLang="ja-JP" dirty="0"/>
          </a:p>
          <a:p>
            <a:r>
              <a:rPr kumimoji="1" lang="en-US" altLang="ja-JP" dirty="0"/>
              <a:t>※</a:t>
            </a:r>
            <a:r>
              <a:rPr kumimoji="1" lang="ja-JP" altLang="en-US" dirty="0"/>
              <a:t>書いているものを読む</a:t>
            </a:r>
            <a:endParaRPr kumimoji="1" lang="en-US" altLang="ja-JP" dirty="0"/>
          </a:p>
          <a:p>
            <a:endParaRPr kumimoji="1" lang="en-US" altLang="ja-JP" dirty="0"/>
          </a:p>
          <a:p>
            <a:r>
              <a:rPr kumimoji="1" lang="ja-JP" altLang="en-US" dirty="0"/>
              <a:t>そして調べました</a:t>
            </a:r>
            <a:endParaRPr kumimoji="1" lang="en-US" altLang="ja-JP" dirty="0"/>
          </a:p>
          <a:p>
            <a:endParaRPr kumimoji="1" lang="en-US" altLang="ja-JP" dirty="0"/>
          </a:p>
          <a:p>
            <a:r>
              <a:rPr kumimoji="1" lang="en-US" altLang="ja-JP" dirty="0"/>
              <a:t>※</a:t>
            </a:r>
            <a:r>
              <a:rPr kumimoji="1" lang="ja-JP" altLang="en-US" dirty="0"/>
              <a:t>でも からの流れ</a:t>
            </a:r>
          </a:p>
        </p:txBody>
      </p:sp>
      <p:sp>
        <p:nvSpPr>
          <p:cNvPr id="4" name="スライド番号プレースホルダー 3"/>
          <p:cNvSpPr>
            <a:spLocks noGrp="1"/>
          </p:cNvSpPr>
          <p:nvPr>
            <p:ph type="sldNum" sz="quarter" idx="5"/>
          </p:nvPr>
        </p:nvSpPr>
        <p:spPr/>
        <p:txBody>
          <a:bodyPr/>
          <a:lstStyle/>
          <a:p>
            <a:fld id="{0EAFCF1B-05EA-4E49-9FC8-9BCE610578A4}" type="slidenum">
              <a:rPr kumimoji="1" lang="ja-JP" altLang="en-US" smtClean="0"/>
              <a:t>4</a:t>
            </a:fld>
            <a:endParaRPr kumimoji="1" lang="ja-JP" altLang="en-US"/>
          </a:p>
        </p:txBody>
      </p:sp>
    </p:spTree>
    <p:extLst>
      <p:ext uri="{BB962C8B-B14F-4D97-AF65-F5344CB8AC3E}">
        <p14:creationId xmlns:p14="http://schemas.microsoft.com/office/powerpoint/2010/main" val="3645777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8CC95F-0247-41B6-91CF-DC97C76A7088}"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838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2067352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1964115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692988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80C50CD-E178-4744-9B35-B2F624D6C5E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8CC95F-0247-41B6-91CF-DC97C76A7088}"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687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pPr/>
              <a:t>12/10/2025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74058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9728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92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80C50CD-E178-4744-9B35-B2F624D6C5E9}" type="datetimeFigureOut">
              <a:rPr lang="en-US" smtClean="0"/>
              <a:pPr/>
              <a:t>12/10/2025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650289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pPr/>
              <a:t>12/10/2025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1966115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7" name="Date Placeholder 6"/>
          <p:cNvSpPr>
            <a:spLocks noGrp="1"/>
          </p:cNvSpPr>
          <p:nvPr>
            <p:ph type="dt" sz="half" idx="10"/>
          </p:nvPr>
        </p:nvSpPr>
        <p:spPr/>
        <p:txBody>
          <a:bodyPr/>
          <a:lstStyle/>
          <a:p>
            <a:fld id="{E80C50CD-E178-4744-9B35-B2F624D6C5E9}" type="datetimeFigureOut">
              <a:rPr lang="en-US" smtClean="0"/>
              <a:pPr/>
              <a:t>12/10/2025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3808514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80C50CD-E178-4744-9B35-B2F624D6C5E9}" type="datetimeFigureOut">
              <a:rPr lang="en-US" smtClean="0"/>
              <a:pPr/>
              <a:t>12/10/2025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48CC95F-0247-41B6-91CF-DC97C76A7088}" type="slidenum">
              <a:rPr lang="en-US" smtClean="0"/>
              <a:pPr/>
              <a:t>‹#›</a:t>
            </a:fld>
            <a:endParaRPr lang="en-US"/>
          </a:p>
        </p:txBody>
      </p:sp>
    </p:spTree>
    <p:extLst>
      <p:ext uri="{BB962C8B-B14F-4D97-AF65-F5344CB8AC3E}">
        <p14:creationId xmlns:p14="http://schemas.microsoft.com/office/powerpoint/2010/main" val="3550923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80C50CD-E178-4744-9B35-B2F624D6C5E9}" type="datetimeFigureOut">
              <a:rPr lang="en-US" smtClean="0"/>
              <a:pPr/>
              <a:t>12/10/2025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8CC95F-0247-41B6-91CF-DC97C76A7088}" type="slidenum">
              <a:rPr lang="en-US" smtClean="0"/>
              <a:pPr/>
              <a:t>‹#›</a:t>
            </a:fld>
            <a:endParaRPr lang="en-US"/>
          </a:p>
        </p:txBody>
      </p:sp>
    </p:spTree>
    <p:extLst>
      <p:ext uri="{BB962C8B-B14F-4D97-AF65-F5344CB8AC3E}">
        <p14:creationId xmlns:p14="http://schemas.microsoft.com/office/powerpoint/2010/main" val="1167666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80C50CD-E178-4744-9B35-B2F624D6C5E9}" type="datetimeFigureOut">
              <a:rPr lang="en-US" smtClean="0"/>
              <a:pPr/>
              <a:t>12/10/2025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48CC95F-0247-41B6-91CF-DC97C76A7088}"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31405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A1E70EA-4FFA-B01D-0EDB-2097B6130A22}"/>
              </a:ext>
            </a:extLst>
          </p:cNvPr>
          <p:cNvSpPr>
            <a:spLocks noGrp="1"/>
          </p:cNvSpPr>
          <p:nvPr>
            <p:ph type="ctrTitle"/>
          </p:nvPr>
        </p:nvSpPr>
        <p:spPr>
          <a:xfrm>
            <a:off x="6730000" y="639097"/>
            <a:ext cx="4813072" cy="3686015"/>
          </a:xfrm>
        </p:spPr>
        <p:txBody>
          <a:bodyPr>
            <a:normAutofit/>
          </a:bodyPr>
          <a:lstStyle/>
          <a:p>
            <a:r>
              <a:rPr kumimoji="1" lang="en-US" altLang="ja-JP" sz="6800"/>
              <a:t>                     </a:t>
            </a:r>
            <a:r>
              <a:rPr kumimoji="1" lang="en-US" altLang="ja-JP" sz="6800" b="1"/>
              <a:t>K-9</a:t>
            </a:r>
            <a:br>
              <a:rPr kumimoji="1" lang="en-US" altLang="ja-JP" sz="6800"/>
            </a:br>
            <a:r>
              <a:rPr kumimoji="1" lang="en-US" altLang="ja-JP" sz="6800"/>
              <a:t>                     </a:t>
            </a:r>
            <a:r>
              <a:rPr kumimoji="1" lang="ja-JP" altLang="en-US" sz="6800"/>
              <a:t>プロジェクト </a:t>
            </a:r>
          </a:p>
        </p:txBody>
      </p:sp>
      <p:sp>
        <p:nvSpPr>
          <p:cNvPr id="3" name="字幕 2">
            <a:extLst>
              <a:ext uri="{FF2B5EF4-FFF2-40B4-BE49-F238E27FC236}">
                <a16:creationId xmlns:a16="http://schemas.microsoft.com/office/drawing/2014/main" id="{B87D2D1D-E55E-B051-F207-0AEC88B42B27}"/>
              </a:ext>
            </a:extLst>
          </p:cNvPr>
          <p:cNvSpPr>
            <a:spLocks noGrp="1"/>
          </p:cNvSpPr>
          <p:nvPr>
            <p:ph type="subTitle" idx="1"/>
          </p:nvPr>
        </p:nvSpPr>
        <p:spPr>
          <a:xfrm>
            <a:off x="6729999" y="4455621"/>
            <a:ext cx="4829101" cy="1238616"/>
          </a:xfrm>
        </p:spPr>
        <p:txBody>
          <a:bodyPr>
            <a:normAutofit/>
          </a:bodyPr>
          <a:lstStyle/>
          <a:p>
            <a:r>
              <a:rPr kumimoji="1" lang="en-US" altLang="ja-JP">
                <a:solidFill>
                  <a:schemeClr val="tx1">
                    <a:lumMod val="85000"/>
                    <a:lumOff val="15000"/>
                  </a:schemeClr>
                </a:solidFill>
              </a:rPr>
              <a:t>TECH.C.</a:t>
            </a:r>
            <a:r>
              <a:rPr kumimoji="1" lang="ja-JP" altLang="en-US">
                <a:solidFill>
                  <a:schemeClr val="tx1">
                    <a:lumMod val="85000"/>
                    <a:lumOff val="15000"/>
                  </a:schemeClr>
                </a:solidFill>
              </a:rPr>
              <a:t>東京       </a:t>
            </a:r>
            <a:r>
              <a:rPr kumimoji="1" lang="en-US" altLang="ja-JP">
                <a:solidFill>
                  <a:schemeClr val="tx1">
                    <a:lumMod val="85000"/>
                    <a:lumOff val="15000"/>
                  </a:schemeClr>
                </a:solidFill>
              </a:rPr>
              <a:t>team C</a:t>
            </a:r>
          </a:p>
          <a:p>
            <a:endParaRPr kumimoji="1" lang="ja-JP" altLang="en-US">
              <a:solidFill>
                <a:schemeClr val="tx1">
                  <a:lumMod val="85000"/>
                  <a:lumOff val="15000"/>
                </a:schemeClr>
              </a:solidFill>
            </a:endParaRPr>
          </a:p>
        </p:txBody>
      </p:sp>
      <p:pic>
        <p:nvPicPr>
          <p:cNvPr id="4" name="Picture 3" descr="クラウド ネットワークのグラフィックス">
            <a:extLst>
              <a:ext uri="{FF2B5EF4-FFF2-40B4-BE49-F238E27FC236}">
                <a16:creationId xmlns:a16="http://schemas.microsoft.com/office/drawing/2014/main" id="{19340074-4E2E-6C20-08AE-4F0C60759DB1}"/>
              </a:ext>
            </a:extLst>
          </p:cNvPr>
          <p:cNvPicPr>
            <a:picLocks noChangeAspect="1"/>
          </p:cNvPicPr>
          <p:nvPr/>
        </p:nvPicPr>
        <p:blipFill>
          <a:blip r:embed="rId3">
            <a:extLst>
              <a:ext uri="{28A0092B-C50C-407E-A947-70E740481C1C}">
                <a14:useLocalDpi xmlns:a14="http://schemas.microsoft.com/office/drawing/2010/main" val="0"/>
              </a:ext>
            </a:extLst>
          </a:blip>
          <a:srcRect l="25055" r="24945"/>
          <a:stretch>
            <a:fillRect/>
          </a:stretch>
        </p:blipFill>
        <p:spPr>
          <a:xfrm>
            <a:off x="1" y="10"/>
            <a:ext cx="6096000" cy="6857990"/>
          </a:xfrm>
          <a:prstGeom prst="rect">
            <a:avLst/>
          </a:prstGeom>
          <a:blipFill>
            <a:blip r:embed="rId4"/>
            <a:stretch>
              <a:fillRect/>
            </a:stretch>
          </a:blipFill>
        </p:spPr>
      </p:pic>
      <p:cxnSp>
        <p:nvCxnSpPr>
          <p:cNvPr id="12" name="Straight Connector 11">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54F4C904-3005-9011-46DB-90E336467D3B}"/>
              </a:ext>
            </a:extLst>
          </p:cNvPr>
          <p:cNvSpPr txBox="1"/>
          <p:nvPr/>
        </p:nvSpPr>
        <p:spPr>
          <a:xfrm>
            <a:off x="7310119" y="5311910"/>
            <a:ext cx="4496247" cy="723275"/>
          </a:xfrm>
          <a:prstGeom prst="rect">
            <a:avLst/>
          </a:prstGeom>
          <a:noFill/>
        </p:spPr>
        <p:txBody>
          <a:bodyPr wrap="square" rtlCol="0">
            <a:spAutoFit/>
          </a:bodyPr>
          <a:lstStyle/>
          <a:p>
            <a:pPr>
              <a:spcAft>
                <a:spcPts val="600"/>
              </a:spcAft>
            </a:pPr>
            <a:r>
              <a:rPr lang="zh-TW" altLang="en-US" dirty="0"/>
              <a:t>小西 悠斗                     岩﨑 真 </a:t>
            </a:r>
            <a:endParaRPr lang="en-US" altLang="zh-TW"/>
          </a:p>
          <a:p>
            <a:pPr>
              <a:spcAft>
                <a:spcPts val="600"/>
              </a:spcAft>
            </a:pPr>
            <a:r>
              <a:rPr lang="zh-TW" altLang="en-US" dirty="0"/>
              <a:t>山端 修太郎                  中村 賢成</a:t>
            </a:r>
            <a:endParaRPr kumimoji="1" lang="ja-JP" altLang="en-US"/>
          </a:p>
        </p:txBody>
      </p:sp>
    </p:spTree>
    <p:extLst>
      <p:ext uri="{BB962C8B-B14F-4D97-AF65-F5344CB8AC3E}">
        <p14:creationId xmlns:p14="http://schemas.microsoft.com/office/powerpoint/2010/main" val="2796886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18" name="Rectangle 17">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cxnSp>
        <p:nvCxnSpPr>
          <p:cNvPr id="20" name="Straight Connector 19">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2" name="タイトル 1">
            <a:extLst>
              <a:ext uri="{FF2B5EF4-FFF2-40B4-BE49-F238E27FC236}">
                <a16:creationId xmlns:a16="http://schemas.microsoft.com/office/drawing/2014/main" id="{F05EABE0-F3B0-1E44-B83D-7C66E93150F5}"/>
              </a:ext>
            </a:extLst>
          </p:cNvPr>
          <p:cNvSpPr>
            <a:spLocks noGrp="1"/>
          </p:cNvSpPr>
          <p:nvPr>
            <p:ph type="title"/>
          </p:nvPr>
        </p:nvSpPr>
        <p:spPr>
          <a:xfrm>
            <a:off x="457200" y="640080"/>
            <a:ext cx="3659246" cy="2926080"/>
          </a:xfrm>
        </p:spPr>
        <p:txBody>
          <a:bodyPr vert="horz" lIns="91440" tIns="45720" rIns="91440" bIns="45720" rtlCol="0" anchor="b">
            <a:normAutofit/>
          </a:bodyPr>
          <a:lstStyle/>
          <a:p>
            <a:r>
              <a:rPr kumimoji="1" lang="en-US" altLang="ja-JP" sz="4400" dirty="0">
                <a:solidFill>
                  <a:srgbClr val="FFFFFF"/>
                </a:solidFill>
              </a:rPr>
              <a:t>LLM</a:t>
            </a:r>
            <a:r>
              <a:rPr kumimoji="1" lang="ja-JP" altLang="en-US" sz="4400" dirty="0">
                <a:solidFill>
                  <a:srgbClr val="FFFFFF"/>
                </a:solidFill>
              </a:rPr>
              <a:t>の活用</a:t>
            </a:r>
          </a:p>
        </p:txBody>
      </p:sp>
      <p:pic>
        <p:nvPicPr>
          <p:cNvPr id="11" name="図 10" descr="コンピューターのスクリーンショット&#10;&#10;AI 生成コンテンツは誤りを含む可能性があります。">
            <a:extLst>
              <a:ext uri="{FF2B5EF4-FFF2-40B4-BE49-F238E27FC236}">
                <a16:creationId xmlns:a16="http://schemas.microsoft.com/office/drawing/2014/main" id="{233AC157-041A-45CE-D9C5-F366656FFD8B}"/>
              </a:ext>
            </a:extLst>
          </p:cNvPr>
          <p:cNvPicPr>
            <a:picLocks noChangeAspect="1"/>
          </p:cNvPicPr>
          <p:nvPr/>
        </p:nvPicPr>
        <p:blipFill>
          <a:blip r:embed="rId2">
            <a:extLst>
              <a:ext uri="{28A0092B-C50C-407E-A947-70E740481C1C}">
                <a14:useLocalDpi xmlns:a14="http://schemas.microsoft.com/office/drawing/2010/main" val="0"/>
              </a:ext>
            </a:extLst>
          </a:blip>
          <a:srcRect r="-1" b="11235"/>
          <a:stretch>
            <a:fillRect/>
          </a:stretch>
        </p:blipFill>
        <p:spPr>
          <a:xfrm>
            <a:off x="4639733" y="10"/>
            <a:ext cx="7552266" cy="6857990"/>
          </a:xfrm>
          <a:prstGeom prst="rect">
            <a:avLst/>
          </a:prstGeom>
        </p:spPr>
      </p:pic>
      <p:sp>
        <p:nvSpPr>
          <p:cNvPr id="24" name="Rectangle 23">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12" name="四角形: 角を丸くする 11">
            <a:extLst>
              <a:ext uri="{FF2B5EF4-FFF2-40B4-BE49-F238E27FC236}">
                <a16:creationId xmlns:a16="http://schemas.microsoft.com/office/drawing/2014/main" id="{01A65E89-6794-20F6-2B1C-CAF79619C616}"/>
              </a:ext>
            </a:extLst>
          </p:cNvPr>
          <p:cNvSpPr/>
          <p:nvPr/>
        </p:nvSpPr>
        <p:spPr>
          <a:xfrm>
            <a:off x="6769290" y="4449170"/>
            <a:ext cx="1539603" cy="188266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吹き出し: 四角形 12">
            <a:extLst>
              <a:ext uri="{FF2B5EF4-FFF2-40B4-BE49-F238E27FC236}">
                <a16:creationId xmlns:a16="http://schemas.microsoft.com/office/drawing/2014/main" id="{83233B95-9432-F457-7054-B4BB45AEB5ED}"/>
              </a:ext>
            </a:extLst>
          </p:cNvPr>
          <p:cNvSpPr/>
          <p:nvPr/>
        </p:nvSpPr>
        <p:spPr>
          <a:xfrm>
            <a:off x="8543499" y="3364173"/>
            <a:ext cx="1835623" cy="873455"/>
          </a:xfrm>
          <a:prstGeom prst="wedgeRectCallout">
            <a:avLst>
              <a:gd name="adj1" fmla="val -59867"/>
              <a:gd name="adj2" fmla="val 7656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要約後の文章</a:t>
            </a:r>
          </a:p>
        </p:txBody>
      </p:sp>
    </p:spTree>
    <p:extLst>
      <p:ext uri="{BB962C8B-B14F-4D97-AF65-F5344CB8AC3E}">
        <p14:creationId xmlns:p14="http://schemas.microsoft.com/office/powerpoint/2010/main" val="3054332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4C5B44-41A3-56D8-AADF-D3CB421E2CD3}"/>
              </a:ext>
            </a:extLst>
          </p:cNvPr>
          <p:cNvSpPr>
            <a:spLocks noGrp="1"/>
          </p:cNvSpPr>
          <p:nvPr>
            <p:ph type="title"/>
          </p:nvPr>
        </p:nvSpPr>
        <p:spPr>
          <a:xfrm>
            <a:off x="560997" y="947481"/>
            <a:ext cx="11531644" cy="905420"/>
          </a:xfrm>
        </p:spPr>
        <p:txBody>
          <a:bodyPr/>
          <a:lstStyle/>
          <a:p>
            <a:pPr algn="ctr"/>
            <a:r>
              <a:rPr kumimoji="1" lang="ja-JP" altLang="en-US" u="sng" dirty="0"/>
              <a:t>ローカルで完結</a:t>
            </a:r>
            <a:r>
              <a:rPr kumimoji="1" lang="ja-JP" altLang="en-US" dirty="0"/>
              <a:t>するから</a:t>
            </a:r>
            <a:r>
              <a:rPr kumimoji="1" lang="ja-JP" altLang="en-US" u="sng" dirty="0"/>
              <a:t>こそ</a:t>
            </a:r>
            <a:r>
              <a:rPr kumimoji="1" lang="ja-JP" altLang="en-US" dirty="0"/>
              <a:t>の強み</a:t>
            </a:r>
          </a:p>
        </p:txBody>
      </p:sp>
      <p:sp>
        <p:nvSpPr>
          <p:cNvPr id="4" name="テキスト ボックス 3">
            <a:extLst>
              <a:ext uri="{FF2B5EF4-FFF2-40B4-BE49-F238E27FC236}">
                <a16:creationId xmlns:a16="http://schemas.microsoft.com/office/drawing/2014/main" id="{CD5ADD10-753C-C23D-CF14-76D2B616219B}"/>
              </a:ext>
            </a:extLst>
          </p:cNvPr>
          <p:cNvSpPr txBox="1"/>
          <p:nvPr/>
        </p:nvSpPr>
        <p:spPr>
          <a:xfrm>
            <a:off x="901147" y="1951672"/>
            <a:ext cx="10389705" cy="2677656"/>
          </a:xfrm>
          <a:prstGeom prst="rect">
            <a:avLst/>
          </a:prstGeom>
          <a:noFill/>
        </p:spPr>
        <p:txBody>
          <a:bodyPr wrap="square" rtlCol="0">
            <a:spAutoFit/>
          </a:bodyPr>
          <a:lstStyle/>
          <a:p>
            <a:pPr marL="457200" indent="-457200" algn="ctr">
              <a:buFont typeface="Arial" panose="020B0604020202020204" pitchFamily="34" charset="0"/>
              <a:buChar char="•"/>
            </a:pPr>
            <a:r>
              <a:rPr kumimoji="1" lang="ja-JP" altLang="en-US" sz="2800" dirty="0"/>
              <a:t>顧客情報や社外秘の情報を扱うことができる</a:t>
            </a:r>
            <a:endParaRPr kumimoji="1" lang="en-US" altLang="ja-JP" sz="2800" dirty="0"/>
          </a:p>
          <a:p>
            <a:pPr algn="ctr"/>
            <a:r>
              <a:rPr kumimoji="1" lang="ja-JP" altLang="en-US" sz="2800" b="1" u="sng" dirty="0"/>
              <a:t>だから</a:t>
            </a:r>
            <a:r>
              <a:rPr kumimoji="1" lang="ja-JP" altLang="en-US" sz="2800" dirty="0"/>
              <a:t>安心安全</a:t>
            </a:r>
            <a:endParaRPr kumimoji="1" lang="en-US" altLang="ja-JP" sz="2800" dirty="0"/>
          </a:p>
          <a:p>
            <a:pPr algn="ctr"/>
            <a:endParaRPr lang="en-US" altLang="ja-JP" sz="2800" dirty="0"/>
          </a:p>
          <a:p>
            <a:pPr marL="457200" indent="-457200" algn="ctr">
              <a:buFont typeface="Arial" panose="020B0604020202020204" pitchFamily="34" charset="0"/>
              <a:buChar char="•"/>
            </a:pPr>
            <a:r>
              <a:rPr lang="ja-JP" altLang="en-US" sz="2800" dirty="0"/>
              <a:t>ネットの繋げない環境でも使用することが可能</a:t>
            </a:r>
            <a:endParaRPr lang="en-US" altLang="ja-JP" sz="2800" dirty="0"/>
          </a:p>
          <a:p>
            <a:pPr algn="ctr"/>
            <a:r>
              <a:rPr kumimoji="1" lang="ja-JP" altLang="en-US" sz="2800" b="1" u="sng" dirty="0"/>
              <a:t>だから</a:t>
            </a:r>
            <a:r>
              <a:rPr kumimoji="1" lang="ja-JP" altLang="en-US" sz="2800" dirty="0"/>
              <a:t>効率の強化に</a:t>
            </a:r>
            <a:endParaRPr kumimoji="1" lang="en-US" altLang="ja-JP" sz="2800" b="1" dirty="0"/>
          </a:p>
          <a:p>
            <a:pPr marL="457200" indent="-457200" algn="ctr">
              <a:buFont typeface="Arial" panose="020B0604020202020204" pitchFamily="34" charset="0"/>
              <a:buChar char="•"/>
            </a:pPr>
            <a:endParaRPr kumimoji="1" lang="ja-JP" altLang="en-US" sz="2800" dirty="0"/>
          </a:p>
        </p:txBody>
      </p:sp>
      <p:sp>
        <p:nvSpPr>
          <p:cNvPr id="5" name="テキスト ボックス 4">
            <a:extLst>
              <a:ext uri="{FF2B5EF4-FFF2-40B4-BE49-F238E27FC236}">
                <a16:creationId xmlns:a16="http://schemas.microsoft.com/office/drawing/2014/main" id="{7144A484-B109-82F6-2DA4-D1C1C42561D0}"/>
              </a:ext>
            </a:extLst>
          </p:cNvPr>
          <p:cNvSpPr txBox="1"/>
          <p:nvPr/>
        </p:nvSpPr>
        <p:spPr>
          <a:xfrm>
            <a:off x="4446104" y="4247322"/>
            <a:ext cx="3624470" cy="707886"/>
          </a:xfrm>
          <a:prstGeom prst="rect">
            <a:avLst/>
          </a:prstGeom>
          <a:noFill/>
        </p:spPr>
        <p:txBody>
          <a:bodyPr wrap="square" rtlCol="0">
            <a:spAutoFit/>
          </a:bodyPr>
          <a:lstStyle/>
          <a:p>
            <a:pPr algn="ctr"/>
            <a:r>
              <a:rPr kumimoji="1" lang="ja-JP" altLang="en-US" sz="4000" b="1" dirty="0"/>
              <a:t>だから</a:t>
            </a:r>
          </a:p>
        </p:txBody>
      </p:sp>
      <p:sp>
        <p:nvSpPr>
          <p:cNvPr id="7" name="テキスト ボックス 6">
            <a:extLst>
              <a:ext uri="{FF2B5EF4-FFF2-40B4-BE49-F238E27FC236}">
                <a16:creationId xmlns:a16="http://schemas.microsoft.com/office/drawing/2014/main" id="{33B53A80-D126-B66E-BBBB-74C3B2D52D4A}"/>
              </a:ext>
            </a:extLst>
          </p:cNvPr>
          <p:cNvSpPr txBox="1"/>
          <p:nvPr/>
        </p:nvSpPr>
        <p:spPr>
          <a:xfrm>
            <a:off x="704021" y="5311815"/>
            <a:ext cx="11108635" cy="707886"/>
          </a:xfrm>
          <a:prstGeom prst="rect">
            <a:avLst/>
          </a:prstGeom>
          <a:noFill/>
        </p:spPr>
        <p:txBody>
          <a:bodyPr wrap="square" rtlCol="0">
            <a:spAutoFit/>
          </a:bodyPr>
          <a:lstStyle/>
          <a:p>
            <a:pPr algn="ctr"/>
            <a:r>
              <a:rPr lang="ja-JP" altLang="en-US" sz="4000" dirty="0"/>
              <a:t>ノートパソコンを</a:t>
            </a:r>
            <a:r>
              <a:rPr lang="ja-JP" altLang="en-US" sz="4000" u="sng" dirty="0"/>
              <a:t>より便利な道具</a:t>
            </a:r>
            <a:r>
              <a:rPr lang="ja-JP" altLang="en-US" sz="4000" dirty="0"/>
              <a:t>へと進化させられる</a:t>
            </a:r>
            <a:endParaRPr kumimoji="1" lang="ja-JP" altLang="en-US" sz="4000" dirty="0"/>
          </a:p>
        </p:txBody>
      </p:sp>
    </p:spTree>
    <p:extLst>
      <p:ext uri="{BB962C8B-B14F-4D97-AF65-F5344CB8AC3E}">
        <p14:creationId xmlns:p14="http://schemas.microsoft.com/office/powerpoint/2010/main" val="1065838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1EAA350-9DFE-F18D-F772-547099E87D06}"/>
              </a:ext>
            </a:extLst>
          </p:cNvPr>
          <p:cNvSpPr txBox="1"/>
          <p:nvPr/>
        </p:nvSpPr>
        <p:spPr>
          <a:xfrm>
            <a:off x="2504661" y="2564296"/>
            <a:ext cx="7182678" cy="707886"/>
          </a:xfrm>
          <a:prstGeom prst="rect">
            <a:avLst/>
          </a:prstGeom>
          <a:noFill/>
        </p:spPr>
        <p:txBody>
          <a:bodyPr wrap="square" rtlCol="0">
            <a:spAutoFit/>
          </a:bodyPr>
          <a:lstStyle/>
          <a:p>
            <a:pPr algn="ctr"/>
            <a:r>
              <a:rPr kumimoji="1" lang="ja-JP" altLang="en-US" sz="4000" dirty="0"/>
              <a:t>ご清聴ありがとうございました</a:t>
            </a:r>
          </a:p>
        </p:txBody>
      </p:sp>
    </p:spTree>
    <p:extLst>
      <p:ext uri="{BB962C8B-B14F-4D97-AF65-F5344CB8AC3E}">
        <p14:creationId xmlns:p14="http://schemas.microsoft.com/office/powerpoint/2010/main" val="252691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11" name="Rectangle 10">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cxnSp>
        <p:nvCxnSpPr>
          <p:cNvPr id="13" name="Straight Connector 12">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9F7CBA9-9D9B-479F-AAB5-BF785971CD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54480E5-678B-478F-9170-46502C5FB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19" name="Rectangle 18">
            <a:extLst>
              <a:ext uri="{FF2B5EF4-FFF2-40B4-BE49-F238E27FC236}">
                <a16:creationId xmlns:a16="http://schemas.microsoft.com/office/drawing/2014/main" id="{B598D875-841B-47A7-B4C8-237DBCE2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graphicFrame>
        <p:nvGraphicFramePr>
          <p:cNvPr id="4" name="図表 3">
            <a:extLst>
              <a:ext uri="{FF2B5EF4-FFF2-40B4-BE49-F238E27FC236}">
                <a16:creationId xmlns:a16="http://schemas.microsoft.com/office/drawing/2014/main" id="{DDEFC906-9461-DDFE-D73A-11B9BD685895}"/>
              </a:ext>
            </a:extLst>
          </p:cNvPr>
          <p:cNvGraphicFramePr/>
          <p:nvPr>
            <p:extLst>
              <p:ext uri="{D42A27DB-BD31-4B8C-83A1-F6EECF244321}">
                <p14:modId xmlns:p14="http://schemas.microsoft.com/office/powerpoint/2010/main" val="1177182300"/>
              </p:ext>
            </p:extLst>
          </p:nvPr>
        </p:nvGraphicFramePr>
        <p:xfrm>
          <a:off x="691903" y="2060733"/>
          <a:ext cx="10808193" cy="39506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テキスト ボックス 4">
            <a:extLst>
              <a:ext uri="{FF2B5EF4-FFF2-40B4-BE49-F238E27FC236}">
                <a16:creationId xmlns:a16="http://schemas.microsoft.com/office/drawing/2014/main" id="{EF8D8EEB-F66B-204C-12F0-50B5A76D9A3E}"/>
              </a:ext>
            </a:extLst>
          </p:cNvPr>
          <p:cNvSpPr txBox="1"/>
          <p:nvPr/>
        </p:nvSpPr>
        <p:spPr>
          <a:xfrm>
            <a:off x="1005166" y="594808"/>
            <a:ext cx="10343692" cy="830997"/>
          </a:xfrm>
          <a:prstGeom prst="rect">
            <a:avLst/>
          </a:prstGeom>
          <a:noFill/>
        </p:spPr>
        <p:txBody>
          <a:bodyPr wrap="square" rtlCol="0">
            <a:spAutoFit/>
          </a:bodyPr>
          <a:lstStyle/>
          <a:p>
            <a:pPr algn="ctr"/>
            <a:r>
              <a:rPr kumimoji="1" lang="ja-JP" altLang="en-US" sz="4800" dirty="0"/>
              <a:t>こんな経験ありませんか？</a:t>
            </a:r>
          </a:p>
        </p:txBody>
      </p:sp>
    </p:spTree>
    <p:extLst>
      <p:ext uri="{BB962C8B-B14F-4D97-AF65-F5344CB8AC3E}">
        <p14:creationId xmlns:p14="http://schemas.microsoft.com/office/powerpoint/2010/main" val="2424148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B960096-EE3E-B68D-F8D4-7DFC64D5E5CA}"/>
              </a:ext>
            </a:extLst>
          </p:cNvPr>
          <p:cNvSpPr txBox="1"/>
          <p:nvPr/>
        </p:nvSpPr>
        <p:spPr>
          <a:xfrm>
            <a:off x="2026310" y="519379"/>
            <a:ext cx="8492948" cy="646331"/>
          </a:xfrm>
          <a:prstGeom prst="rect">
            <a:avLst/>
          </a:prstGeom>
          <a:noFill/>
        </p:spPr>
        <p:txBody>
          <a:bodyPr wrap="square" rtlCol="0">
            <a:spAutoFit/>
          </a:bodyPr>
          <a:lstStyle/>
          <a:p>
            <a:pPr algn="ctr"/>
            <a:r>
              <a:rPr kumimoji="1" lang="ja-JP" altLang="en-US" sz="3600" dirty="0"/>
              <a:t>それを解決するのが</a:t>
            </a:r>
          </a:p>
        </p:txBody>
      </p:sp>
      <p:sp>
        <p:nvSpPr>
          <p:cNvPr id="3" name="楕円 2">
            <a:extLst>
              <a:ext uri="{FF2B5EF4-FFF2-40B4-BE49-F238E27FC236}">
                <a16:creationId xmlns:a16="http://schemas.microsoft.com/office/drawing/2014/main" id="{B96FDF7C-2A87-2392-A728-2FD236CDCCE6}"/>
              </a:ext>
            </a:extLst>
          </p:cNvPr>
          <p:cNvSpPr/>
          <p:nvPr/>
        </p:nvSpPr>
        <p:spPr>
          <a:xfrm>
            <a:off x="4480560" y="1636776"/>
            <a:ext cx="3584448" cy="3584448"/>
          </a:xfrm>
          <a:prstGeom prst="ellipse">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4400" dirty="0"/>
          </a:p>
        </p:txBody>
      </p:sp>
      <p:sp>
        <p:nvSpPr>
          <p:cNvPr id="4" name="テキスト ボックス 3">
            <a:extLst>
              <a:ext uri="{FF2B5EF4-FFF2-40B4-BE49-F238E27FC236}">
                <a16:creationId xmlns:a16="http://schemas.microsoft.com/office/drawing/2014/main" id="{D4102D3C-C019-8AF4-86F5-08CC22B86B36}"/>
              </a:ext>
            </a:extLst>
          </p:cNvPr>
          <p:cNvSpPr txBox="1"/>
          <p:nvPr/>
        </p:nvSpPr>
        <p:spPr>
          <a:xfrm>
            <a:off x="3306470" y="5322958"/>
            <a:ext cx="5932627" cy="1015663"/>
          </a:xfrm>
          <a:prstGeom prst="rect">
            <a:avLst/>
          </a:prstGeom>
          <a:noFill/>
        </p:spPr>
        <p:txBody>
          <a:bodyPr wrap="square" rtlCol="0">
            <a:spAutoFit/>
          </a:bodyPr>
          <a:lstStyle/>
          <a:p>
            <a:pPr algn="ctr"/>
            <a:r>
              <a:rPr kumimoji="1" lang="en-US" altLang="ja-JP" sz="6000" u="sng" dirty="0"/>
              <a:t>K-9</a:t>
            </a:r>
          </a:p>
        </p:txBody>
      </p:sp>
      <p:sp>
        <p:nvSpPr>
          <p:cNvPr id="6" name="テキスト ボックス 5">
            <a:extLst>
              <a:ext uri="{FF2B5EF4-FFF2-40B4-BE49-F238E27FC236}">
                <a16:creationId xmlns:a16="http://schemas.microsoft.com/office/drawing/2014/main" id="{8C52760C-FCB5-C7C9-AFA3-7F7BAA07BDE7}"/>
              </a:ext>
            </a:extLst>
          </p:cNvPr>
          <p:cNvSpPr txBox="1"/>
          <p:nvPr/>
        </p:nvSpPr>
        <p:spPr>
          <a:xfrm>
            <a:off x="5237682" y="2367171"/>
            <a:ext cx="2070202" cy="2123658"/>
          </a:xfrm>
          <a:prstGeom prst="rect">
            <a:avLst/>
          </a:prstGeom>
          <a:noFill/>
        </p:spPr>
        <p:txBody>
          <a:bodyPr wrap="square" rtlCol="0">
            <a:spAutoFit/>
          </a:bodyPr>
          <a:lstStyle/>
          <a:p>
            <a:pPr algn="ctr"/>
            <a:r>
              <a:rPr kumimoji="1" lang="ja-JP" altLang="en-US" sz="6600" dirty="0"/>
              <a:t>未</a:t>
            </a:r>
            <a:endParaRPr kumimoji="1" lang="en-US" altLang="ja-JP" sz="6600" dirty="0"/>
          </a:p>
          <a:p>
            <a:pPr algn="ctr"/>
            <a:r>
              <a:rPr kumimoji="1" lang="ja-JP" altLang="en-US" sz="6600" dirty="0"/>
              <a:t>定</a:t>
            </a:r>
          </a:p>
        </p:txBody>
      </p:sp>
      <p:sp>
        <p:nvSpPr>
          <p:cNvPr id="8" name="四角形: 角を丸くする 7">
            <a:extLst>
              <a:ext uri="{FF2B5EF4-FFF2-40B4-BE49-F238E27FC236}">
                <a16:creationId xmlns:a16="http://schemas.microsoft.com/office/drawing/2014/main" id="{0DA593C8-8BFB-3EC5-F886-6C5AB01B146D}"/>
              </a:ext>
            </a:extLst>
          </p:cNvPr>
          <p:cNvSpPr/>
          <p:nvPr/>
        </p:nvSpPr>
        <p:spPr>
          <a:xfrm>
            <a:off x="207819" y="2001172"/>
            <a:ext cx="3757352" cy="26351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nchorCtr="1"/>
          <a:lstStyle/>
          <a:p>
            <a:pPr algn="ctr"/>
            <a:r>
              <a:rPr kumimoji="1" lang="en-US" altLang="ja-JP" sz="4400" dirty="0"/>
              <a:t>AI</a:t>
            </a:r>
            <a:br>
              <a:rPr kumimoji="1" lang="en-US" altLang="ja-JP" sz="4400" dirty="0"/>
            </a:br>
            <a:r>
              <a:rPr kumimoji="1" lang="ja-JP" altLang="en-US" sz="4400" dirty="0"/>
              <a:t>ファイル管理</a:t>
            </a:r>
            <a:br>
              <a:rPr kumimoji="1" lang="en-US" altLang="ja-JP" sz="4400" dirty="0"/>
            </a:br>
            <a:r>
              <a:rPr kumimoji="1" lang="ja-JP" altLang="en-US" sz="4400" dirty="0"/>
              <a:t>アプリ</a:t>
            </a:r>
          </a:p>
        </p:txBody>
      </p:sp>
      <p:sp>
        <p:nvSpPr>
          <p:cNvPr id="7" name="四角形: 角を丸くする 6">
            <a:extLst>
              <a:ext uri="{FF2B5EF4-FFF2-40B4-BE49-F238E27FC236}">
                <a16:creationId xmlns:a16="http://schemas.microsoft.com/office/drawing/2014/main" id="{B7569503-DC4C-1C1A-A06D-F9FBE7DEF16B}"/>
              </a:ext>
            </a:extLst>
          </p:cNvPr>
          <p:cNvSpPr/>
          <p:nvPr/>
        </p:nvSpPr>
        <p:spPr>
          <a:xfrm>
            <a:off x="8874034" y="1428206"/>
            <a:ext cx="2760617" cy="37930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由来</a:t>
            </a:r>
            <a:endParaRPr kumimoji="1" lang="en-US" altLang="ja-JP" sz="2000" dirty="0"/>
          </a:p>
          <a:p>
            <a:pPr algn="ctr"/>
            <a:endParaRPr kumimoji="1" lang="en-US" altLang="ja-JP" sz="2000" dirty="0"/>
          </a:p>
          <a:p>
            <a:pPr algn="ctr"/>
            <a:r>
              <a:rPr kumimoji="1" lang="ja-JP" altLang="en-US" sz="2000" dirty="0"/>
              <a:t>警察犬や軍用犬</a:t>
            </a:r>
            <a:endParaRPr kumimoji="1" lang="en-US" altLang="ja-JP" sz="2000" dirty="0"/>
          </a:p>
          <a:p>
            <a:pPr algn="ctr"/>
            <a:r>
              <a:rPr kumimoji="1" lang="ja-JP" altLang="en-US" sz="2000" dirty="0"/>
              <a:t>を</a:t>
            </a:r>
            <a:r>
              <a:rPr kumimoji="1" lang="en-US" altLang="ja-JP" sz="2000" dirty="0"/>
              <a:t>K-9</a:t>
            </a:r>
            <a:r>
              <a:rPr kumimoji="1" lang="ja-JP" altLang="en-US" sz="2000" dirty="0"/>
              <a:t>ユニットといい</a:t>
            </a:r>
            <a:endParaRPr kumimoji="1" lang="en-US" altLang="ja-JP" sz="2000" dirty="0"/>
          </a:p>
          <a:p>
            <a:pPr algn="ctr"/>
            <a:r>
              <a:rPr kumimoji="1" lang="ja-JP" altLang="en-US" sz="2000" dirty="0"/>
              <a:t>その優れた捜索能力</a:t>
            </a:r>
            <a:endParaRPr kumimoji="1" lang="en-US" altLang="ja-JP" sz="2000" dirty="0"/>
          </a:p>
          <a:p>
            <a:pPr algn="ctr"/>
            <a:r>
              <a:rPr kumimoji="1" lang="ja-JP" altLang="en-US" sz="2000" dirty="0"/>
              <a:t>からこのファイルの要である検索能力と合わせて名付けました</a:t>
            </a:r>
            <a:endParaRPr kumimoji="1" lang="en-US" altLang="ja-JP" sz="2000" dirty="0"/>
          </a:p>
        </p:txBody>
      </p:sp>
    </p:spTree>
    <p:extLst>
      <p:ext uri="{BB962C8B-B14F-4D97-AF65-F5344CB8AC3E}">
        <p14:creationId xmlns:p14="http://schemas.microsoft.com/office/powerpoint/2010/main" val="1027692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2" name="タイトル 1">
            <a:extLst>
              <a:ext uri="{FF2B5EF4-FFF2-40B4-BE49-F238E27FC236}">
                <a16:creationId xmlns:a16="http://schemas.microsoft.com/office/drawing/2014/main" id="{7AFADA99-D22C-6EDC-8642-9D504935390B}"/>
              </a:ext>
            </a:extLst>
          </p:cNvPr>
          <p:cNvSpPr>
            <a:spLocks noGrp="1"/>
          </p:cNvSpPr>
          <p:nvPr>
            <p:ph type="title"/>
          </p:nvPr>
        </p:nvSpPr>
        <p:spPr>
          <a:xfrm>
            <a:off x="492370" y="516835"/>
            <a:ext cx="3084844" cy="5772840"/>
          </a:xfrm>
        </p:spPr>
        <p:txBody>
          <a:bodyPr anchor="ctr">
            <a:normAutofit/>
          </a:bodyPr>
          <a:lstStyle/>
          <a:p>
            <a:pPr algn="ctr"/>
            <a:r>
              <a:rPr kumimoji="1" lang="ja-JP" altLang="en-US" dirty="0">
                <a:solidFill>
                  <a:srgbClr val="FFFFFF"/>
                </a:solidFill>
              </a:rPr>
              <a:t>このアプリが</a:t>
            </a:r>
            <a:br>
              <a:rPr kumimoji="1" lang="en-US" altLang="ja-JP" dirty="0">
                <a:solidFill>
                  <a:srgbClr val="FFFFFF"/>
                </a:solidFill>
              </a:rPr>
            </a:br>
            <a:r>
              <a:rPr kumimoji="1" lang="ja-JP" altLang="en-US" dirty="0">
                <a:solidFill>
                  <a:srgbClr val="FFFFFF"/>
                </a:solidFill>
              </a:rPr>
              <a:t>できること</a:t>
            </a:r>
          </a:p>
        </p:txBody>
      </p:sp>
      <p:sp>
        <p:nvSpPr>
          <p:cNvPr id="17" name="Rectangle 16">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graphicFrame>
        <p:nvGraphicFramePr>
          <p:cNvPr id="8" name="コンテンツ プレースホルダー 2">
            <a:extLst>
              <a:ext uri="{FF2B5EF4-FFF2-40B4-BE49-F238E27FC236}">
                <a16:creationId xmlns:a16="http://schemas.microsoft.com/office/drawing/2014/main" id="{B1A65EF0-C729-9D45-4DF3-8E3CC4823107}"/>
              </a:ext>
            </a:extLst>
          </p:cNvPr>
          <p:cNvGraphicFramePr>
            <a:graphicFrameLocks noGrp="1"/>
          </p:cNvGraphicFramePr>
          <p:nvPr>
            <p:ph idx="1"/>
            <p:extLst>
              <p:ext uri="{D42A27DB-BD31-4B8C-83A1-F6EECF244321}">
                <p14:modId xmlns:p14="http://schemas.microsoft.com/office/powerpoint/2010/main" val="3282801627"/>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四角形: 角を丸くする 2">
            <a:extLst>
              <a:ext uri="{FF2B5EF4-FFF2-40B4-BE49-F238E27FC236}">
                <a16:creationId xmlns:a16="http://schemas.microsoft.com/office/drawing/2014/main" id="{F9BBC327-331E-E550-2675-1E13198FFDF6}"/>
              </a:ext>
            </a:extLst>
          </p:cNvPr>
          <p:cNvSpPr/>
          <p:nvPr/>
        </p:nvSpPr>
        <p:spPr>
          <a:xfrm>
            <a:off x="4741513" y="846302"/>
            <a:ext cx="6807368" cy="4096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  〇〇社 管理ソフト 見積もり</a:t>
            </a:r>
          </a:p>
        </p:txBody>
      </p:sp>
      <p:sp>
        <p:nvSpPr>
          <p:cNvPr id="4" name="吹き出し: 四角形 3">
            <a:extLst>
              <a:ext uri="{FF2B5EF4-FFF2-40B4-BE49-F238E27FC236}">
                <a16:creationId xmlns:a16="http://schemas.microsoft.com/office/drawing/2014/main" id="{A3576C83-B65C-A69B-F256-44519AC01853}"/>
              </a:ext>
            </a:extLst>
          </p:cNvPr>
          <p:cNvSpPr/>
          <p:nvPr/>
        </p:nvSpPr>
        <p:spPr>
          <a:xfrm>
            <a:off x="4772802" y="5640019"/>
            <a:ext cx="6776079" cy="649656"/>
          </a:xfrm>
          <a:prstGeom prst="wedgeRectCallout">
            <a:avLst>
              <a:gd name="adj1" fmla="val 52819"/>
              <a:gd name="adj2" fmla="val 125556"/>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このファイルの要点と〇〇について触れているところをおしえて</a:t>
            </a:r>
          </a:p>
        </p:txBody>
      </p:sp>
      <p:pic>
        <p:nvPicPr>
          <p:cNvPr id="6" name="グラフィックス 5" descr="拡大鏡 単色塗りつぶし">
            <a:extLst>
              <a:ext uri="{FF2B5EF4-FFF2-40B4-BE49-F238E27FC236}">
                <a16:creationId xmlns:a16="http://schemas.microsoft.com/office/drawing/2014/main" id="{E890A58B-5DAC-9ADC-6DC2-AFE57FE733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32562" y="846302"/>
            <a:ext cx="409652" cy="409652"/>
          </a:xfrm>
          <a:prstGeom prst="rect">
            <a:avLst/>
          </a:prstGeom>
        </p:spPr>
      </p:pic>
    </p:spTree>
    <p:extLst>
      <p:ext uri="{BB962C8B-B14F-4D97-AF65-F5344CB8AC3E}">
        <p14:creationId xmlns:p14="http://schemas.microsoft.com/office/powerpoint/2010/main" val="387955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33" name="Rectangle 32">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cxnSp>
        <p:nvCxnSpPr>
          <p:cNvPr id="35" name="Straight Connector 34">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2" name="タイトル 1">
            <a:extLst>
              <a:ext uri="{FF2B5EF4-FFF2-40B4-BE49-F238E27FC236}">
                <a16:creationId xmlns:a16="http://schemas.microsoft.com/office/drawing/2014/main" id="{01A81D58-B784-60F8-4E26-92E24B3520A3}"/>
              </a:ext>
            </a:extLst>
          </p:cNvPr>
          <p:cNvSpPr>
            <a:spLocks noGrp="1"/>
          </p:cNvSpPr>
          <p:nvPr>
            <p:ph type="title"/>
          </p:nvPr>
        </p:nvSpPr>
        <p:spPr>
          <a:xfrm>
            <a:off x="492370" y="516835"/>
            <a:ext cx="3084844" cy="5772840"/>
          </a:xfrm>
        </p:spPr>
        <p:txBody>
          <a:bodyPr vert="horz" lIns="91440" tIns="45720" rIns="91440" bIns="45720" rtlCol="0" anchor="ctr">
            <a:normAutofit/>
          </a:bodyPr>
          <a:lstStyle/>
          <a:p>
            <a:r>
              <a:rPr kumimoji="1" lang="ja-JP" altLang="en-US" dirty="0">
                <a:solidFill>
                  <a:srgbClr val="FFFFFF"/>
                </a:solidFill>
              </a:rPr>
              <a:t>機能</a:t>
            </a:r>
            <a:r>
              <a:rPr kumimoji="1" lang="en-US" altLang="ja-JP" dirty="0">
                <a:solidFill>
                  <a:srgbClr val="FFFFFF"/>
                </a:solidFill>
              </a:rPr>
              <a:t>1</a:t>
            </a:r>
            <a:br>
              <a:rPr kumimoji="1" lang="en-US" altLang="ja-JP" dirty="0">
                <a:solidFill>
                  <a:srgbClr val="FFFFFF"/>
                </a:solidFill>
              </a:rPr>
            </a:br>
            <a:r>
              <a:rPr kumimoji="1" lang="ja-JP" altLang="en-US" dirty="0">
                <a:solidFill>
                  <a:srgbClr val="FFFFFF"/>
                </a:solidFill>
              </a:rPr>
              <a:t>キーワード検索</a:t>
            </a:r>
          </a:p>
        </p:txBody>
      </p:sp>
      <p:sp>
        <p:nvSpPr>
          <p:cNvPr id="41" name="Rectangle 40">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graphicFrame>
        <p:nvGraphicFramePr>
          <p:cNvPr id="5" name="テキスト ボックス 2">
            <a:extLst>
              <a:ext uri="{FF2B5EF4-FFF2-40B4-BE49-F238E27FC236}">
                <a16:creationId xmlns:a16="http://schemas.microsoft.com/office/drawing/2014/main" id="{38CA3B9D-1934-D85C-CC28-396CBFC49887}"/>
              </a:ext>
            </a:extLst>
          </p:cNvPr>
          <p:cNvGraphicFramePr/>
          <p:nvPr>
            <p:extLst>
              <p:ext uri="{D42A27DB-BD31-4B8C-83A1-F6EECF244321}">
                <p14:modId xmlns:p14="http://schemas.microsoft.com/office/powerpoint/2010/main" val="3667115530"/>
              </p:ext>
            </p:extLst>
          </p:nvPr>
        </p:nvGraphicFramePr>
        <p:xfrm>
          <a:off x="4741863" y="639763"/>
          <a:ext cx="7119791"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3200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3E178D-F2BB-E8C5-F937-F7401E7F37AA}"/>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876475E5-EAAD-6DCF-F741-CC2106462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33" name="Rectangle 32">
            <a:extLst>
              <a:ext uri="{FF2B5EF4-FFF2-40B4-BE49-F238E27FC236}">
                <a16:creationId xmlns:a16="http://schemas.microsoft.com/office/drawing/2014/main" id="{06D43AA5-4431-C199-C612-F75FB9E01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cxnSp>
        <p:nvCxnSpPr>
          <p:cNvPr id="35" name="Straight Connector 34">
            <a:extLst>
              <a:ext uri="{FF2B5EF4-FFF2-40B4-BE49-F238E27FC236}">
                <a16:creationId xmlns:a16="http://schemas.microsoft.com/office/drawing/2014/main" id="{92638BFB-2508-909E-B1C6-C1E40B6581B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B14EB83B-8ACA-B1C5-F98D-A9EF0B8C5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B235467-ECB5-1260-D6DA-608582609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2" name="タイトル 1">
            <a:extLst>
              <a:ext uri="{FF2B5EF4-FFF2-40B4-BE49-F238E27FC236}">
                <a16:creationId xmlns:a16="http://schemas.microsoft.com/office/drawing/2014/main" id="{ED0DDA61-064D-F2BE-F77B-678A7A00288C}"/>
              </a:ext>
            </a:extLst>
          </p:cNvPr>
          <p:cNvSpPr>
            <a:spLocks noGrp="1"/>
          </p:cNvSpPr>
          <p:nvPr>
            <p:ph type="title"/>
          </p:nvPr>
        </p:nvSpPr>
        <p:spPr>
          <a:xfrm>
            <a:off x="330346" y="536359"/>
            <a:ext cx="3494429" cy="5772840"/>
          </a:xfrm>
        </p:spPr>
        <p:txBody>
          <a:bodyPr vert="horz" lIns="91440" tIns="45720" rIns="91440" bIns="45720" rtlCol="0" anchor="ctr">
            <a:normAutofit/>
          </a:bodyPr>
          <a:lstStyle/>
          <a:p>
            <a:r>
              <a:rPr lang="ja-JP" altLang="ja-JP" dirty="0">
                <a:solidFill>
                  <a:schemeClr val="bg1"/>
                </a:solidFill>
              </a:rPr>
              <a:t>機能</a:t>
            </a:r>
            <a:r>
              <a:rPr lang="en-US" altLang="ja-JP" dirty="0">
                <a:solidFill>
                  <a:schemeClr val="bg1"/>
                </a:solidFill>
              </a:rPr>
              <a:t>2</a:t>
            </a:r>
            <a:br>
              <a:rPr lang="en-US" altLang="ja-JP" dirty="0">
                <a:solidFill>
                  <a:schemeClr val="bg1"/>
                </a:solidFill>
              </a:rPr>
            </a:br>
            <a:r>
              <a:rPr lang="ja-JP" altLang="ja-JP" dirty="0">
                <a:solidFill>
                  <a:schemeClr val="bg1"/>
                </a:solidFill>
              </a:rPr>
              <a:t>ファイル</a:t>
            </a:r>
            <a:r>
              <a:rPr lang="ja-JP" altLang="en-US" dirty="0">
                <a:solidFill>
                  <a:schemeClr val="bg1"/>
                </a:solidFill>
              </a:rPr>
              <a:t>管理</a:t>
            </a:r>
            <a:br>
              <a:rPr lang="en-US" altLang="ja-JP" dirty="0">
                <a:solidFill>
                  <a:schemeClr val="bg1"/>
                </a:solidFill>
              </a:rPr>
            </a:br>
            <a:r>
              <a:rPr lang="ja-JP" altLang="ja-JP" dirty="0">
                <a:solidFill>
                  <a:schemeClr val="bg1"/>
                </a:solidFill>
              </a:rPr>
              <a:t>特化の</a:t>
            </a:r>
            <a:r>
              <a:rPr lang="en-US" altLang="ja-JP" dirty="0">
                <a:solidFill>
                  <a:schemeClr val="bg1"/>
                </a:solidFill>
              </a:rPr>
              <a:t>LLM</a:t>
            </a:r>
            <a:endParaRPr kumimoji="1" lang="ja-JP" altLang="en-US" sz="3600" dirty="0">
              <a:solidFill>
                <a:schemeClr val="bg1"/>
              </a:solidFill>
            </a:endParaRPr>
          </a:p>
        </p:txBody>
      </p:sp>
      <p:sp>
        <p:nvSpPr>
          <p:cNvPr id="41" name="Rectangle 40">
            <a:extLst>
              <a:ext uri="{FF2B5EF4-FFF2-40B4-BE49-F238E27FC236}">
                <a16:creationId xmlns:a16="http://schemas.microsoft.com/office/drawing/2014/main" id="{B658609F-FB29-BAFB-B8F0-81C1DCBDC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graphicFrame>
        <p:nvGraphicFramePr>
          <p:cNvPr id="5" name="テキスト ボックス 2">
            <a:extLst>
              <a:ext uri="{FF2B5EF4-FFF2-40B4-BE49-F238E27FC236}">
                <a16:creationId xmlns:a16="http://schemas.microsoft.com/office/drawing/2014/main" id="{11ED0E80-8528-60C7-FB9A-2F3283B048E6}"/>
              </a:ext>
            </a:extLst>
          </p:cNvPr>
          <p:cNvGraphicFramePr/>
          <p:nvPr>
            <p:extLst>
              <p:ext uri="{D42A27DB-BD31-4B8C-83A1-F6EECF244321}">
                <p14:modId xmlns:p14="http://schemas.microsoft.com/office/powerpoint/2010/main" val="3528524364"/>
              </p:ext>
            </p:extLst>
          </p:nvPr>
        </p:nvGraphicFramePr>
        <p:xfrm>
          <a:off x="4741863" y="639763"/>
          <a:ext cx="7119791"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8941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25" name="Rectangle 24">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cxnSp>
        <p:nvCxnSpPr>
          <p:cNvPr id="27" name="Straight Connector 26">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B890CAF-823E-8B6F-D2D2-6E7EC2A978E7}"/>
              </a:ext>
            </a:extLst>
          </p:cNvPr>
          <p:cNvSpPr>
            <a:spLocks noGrp="1"/>
          </p:cNvSpPr>
          <p:nvPr>
            <p:ph type="title"/>
          </p:nvPr>
        </p:nvSpPr>
        <p:spPr>
          <a:xfrm>
            <a:off x="829262" y="197709"/>
            <a:ext cx="4813072" cy="3686015"/>
          </a:xfrm>
        </p:spPr>
        <p:txBody>
          <a:bodyPr vert="horz" lIns="91440" tIns="45720" rIns="91440" bIns="45720" rtlCol="0" anchor="b">
            <a:normAutofit/>
          </a:bodyPr>
          <a:lstStyle/>
          <a:p>
            <a:pPr algn="ctr"/>
            <a:r>
              <a:rPr kumimoji="1" lang="ja-JP" altLang="en-US" sz="8000" dirty="0">
                <a:solidFill>
                  <a:schemeClr val="tx1">
                    <a:lumMod val="85000"/>
                    <a:lumOff val="15000"/>
                  </a:schemeClr>
                </a:solidFill>
              </a:rPr>
              <a:t>実際の</a:t>
            </a:r>
            <a:br>
              <a:rPr kumimoji="1" lang="en-US" altLang="ja-JP" sz="8000" dirty="0">
                <a:solidFill>
                  <a:schemeClr val="tx1">
                    <a:lumMod val="85000"/>
                    <a:lumOff val="15000"/>
                  </a:schemeClr>
                </a:solidFill>
              </a:rPr>
            </a:br>
            <a:r>
              <a:rPr kumimoji="1" lang="ja-JP" altLang="en-US" sz="8000" dirty="0">
                <a:solidFill>
                  <a:schemeClr val="tx1">
                    <a:lumMod val="85000"/>
                    <a:lumOff val="15000"/>
                  </a:schemeClr>
                </a:solidFill>
              </a:rPr>
              <a:t>使用例</a:t>
            </a:r>
          </a:p>
        </p:txBody>
      </p:sp>
      <p:cxnSp>
        <p:nvCxnSpPr>
          <p:cNvPr id="31" name="Straight Connector 30">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6834B8EA-BE7B-A9FD-98FE-78978033D070}"/>
              </a:ext>
            </a:extLst>
          </p:cNvPr>
          <p:cNvCxnSpPr/>
          <p:nvPr/>
        </p:nvCxnSpPr>
        <p:spPr>
          <a:xfrm>
            <a:off x="1023582" y="4101152"/>
            <a:ext cx="4299045" cy="0"/>
          </a:xfrm>
          <a:prstGeom prst="line">
            <a:avLst/>
          </a:prstGeom>
        </p:spPr>
        <p:style>
          <a:lnRef idx="1">
            <a:schemeClr val="dk1"/>
          </a:lnRef>
          <a:fillRef idx="0">
            <a:schemeClr val="dk1"/>
          </a:fillRef>
          <a:effectRef idx="0">
            <a:schemeClr val="dk1"/>
          </a:effectRef>
          <a:fontRef idx="minor">
            <a:schemeClr val="tx1"/>
          </a:fontRef>
        </p:style>
      </p:cxnSp>
      <p:pic>
        <p:nvPicPr>
          <p:cNvPr id="5" name="図 4" descr="コンピューターのスクリーンショット&#10;&#10;AI 生成コンテンツは誤りを含む可能性があります。">
            <a:extLst>
              <a:ext uri="{FF2B5EF4-FFF2-40B4-BE49-F238E27FC236}">
                <a16:creationId xmlns:a16="http://schemas.microsoft.com/office/drawing/2014/main" id="{2333CD34-4E10-D08D-32C0-47302CC92BEF}"/>
              </a:ext>
            </a:extLst>
          </p:cNvPr>
          <p:cNvPicPr>
            <a:picLocks noChangeAspect="1"/>
          </p:cNvPicPr>
          <p:nvPr/>
        </p:nvPicPr>
        <p:blipFill>
          <a:blip r:embed="rId2">
            <a:extLst>
              <a:ext uri="{28A0092B-C50C-407E-A947-70E740481C1C}">
                <a14:useLocalDpi xmlns:a14="http://schemas.microsoft.com/office/drawing/2010/main" val="0"/>
              </a:ext>
            </a:extLst>
          </a:blip>
          <a:srcRect r="4163"/>
          <a:stretch>
            <a:fillRect/>
          </a:stretch>
        </p:blipFill>
        <p:spPr>
          <a:xfrm>
            <a:off x="6145418" y="0"/>
            <a:ext cx="6096000" cy="6857990"/>
          </a:xfrm>
          <a:prstGeom prst="rect">
            <a:avLst/>
          </a:prstGeom>
        </p:spPr>
      </p:pic>
      <p:sp>
        <p:nvSpPr>
          <p:cNvPr id="8" name="吹き出し: 角を丸めた四角形 7">
            <a:extLst>
              <a:ext uri="{FF2B5EF4-FFF2-40B4-BE49-F238E27FC236}">
                <a16:creationId xmlns:a16="http://schemas.microsoft.com/office/drawing/2014/main" id="{A793A005-EE09-0E51-52D8-E740E325B70D}"/>
              </a:ext>
            </a:extLst>
          </p:cNvPr>
          <p:cNvSpPr/>
          <p:nvPr/>
        </p:nvSpPr>
        <p:spPr>
          <a:xfrm>
            <a:off x="8161361" y="4800505"/>
            <a:ext cx="2299648" cy="1176279"/>
          </a:xfrm>
          <a:prstGeom prst="wedgeRoundRectCallou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ここに指示を出す</a:t>
            </a:r>
          </a:p>
        </p:txBody>
      </p:sp>
    </p:spTree>
    <p:extLst>
      <p:ext uri="{BB962C8B-B14F-4D97-AF65-F5344CB8AC3E}">
        <p14:creationId xmlns:p14="http://schemas.microsoft.com/office/powerpoint/2010/main" val="2675003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12" name="Rectangle 11">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cxnSp>
        <p:nvCxnSpPr>
          <p:cNvPr id="14" name="Straight Connector 13">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2" name="タイトル 1">
            <a:extLst>
              <a:ext uri="{FF2B5EF4-FFF2-40B4-BE49-F238E27FC236}">
                <a16:creationId xmlns:a16="http://schemas.microsoft.com/office/drawing/2014/main" id="{745EF297-3732-8E45-372E-B696ED029B55}"/>
              </a:ext>
            </a:extLst>
          </p:cNvPr>
          <p:cNvSpPr>
            <a:spLocks noGrp="1"/>
          </p:cNvSpPr>
          <p:nvPr>
            <p:ph type="title"/>
          </p:nvPr>
        </p:nvSpPr>
        <p:spPr>
          <a:xfrm>
            <a:off x="457200" y="640080"/>
            <a:ext cx="3659246" cy="2926080"/>
          </a:xfrm>
        </p:spPr>
        <p:txBody>
          <a:bodyPr vert="horz" lIns="91440" tIns="45720" rIns="91440" bIns="45720" rtlCol="0" anchor="b">
            <a:normAutofit/>
          </a:bodyPr>
          <a:lstStyle/>
          <a:p>
            <a:r>
              <a:rPr kumimoji="1" lang="ja-JP" altLang="en-US" sz="4400">
                <a:solidFill>
                  <a:srgbClr val="FFFFFF"/>
                </a:solidFill>
              </a:rPr>
              <a:t>読み込むフォルダの指定</a:t>
            </a:r>
          </a:p>
        </p:txBody>
      </p:sp>
      <p:pic>
        <p:nvPicPr>
          <p:cNvPr id="5" name="図 4" descr="コンピューターのスクリーンショット&#10;&#10;AI 生成コンテンツは誤りを含む可能性があります。">
            <a:extLst>
              <a:ext uri="{FF2B5EF4-FFF2-40B4-BE49-F238E27FC236}">
                <a16:creationId xmlns:a16="http://schemas.microsoft.com/office/drawing/2014/main" id="{8D16D899-D062-02F2-1CE4-0E5B1D0C0071}"/>
              </a:ext>
            </a:extLst>
          </p:cNvPr>
          <p:cNvPicPr>
            <a:picLocks noChangeAspect="1"/>
          </p:cNvPicPr>
          <p:nvPr/>
        </p:nvPicPr>
        <p:blipFill>
          <a:blip r:embed="rId2">
            <a:extLst>
              <a:ext uri="{28A0092B-C50C-407E-A947-70E740481C1C}">
                <a14:useLocalDpi xmlns:a14="http://schemas.microsoft.com/office/drawing/2010/main" val="0"/>
              </a:ext>
            </a:extLst>
          </a:blip>
          <a:srcRect t="6418" r="-1" b="4817"/>
          <a:stretch>
            <a:fillRect/>
          </a:stretch>
        </p:blipFill>
        <p:spPr>
          <a:xfrm>
            <a:off x="4639733" y="10"/>
            <a:ext cx="7552266" cy="6857990"/>
          </a:xfrm>
          <a:prstGeom prst="rect">
            <a:avLst/>
          </a:prstGeom>
        </p:spPr>
      </p:pic>
      <p:sp>
        <p:nvSpPr>
          <p:cNvPr id="18" name="Rectangle 17">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9" name="四角形: 角を丸くする 8">
            <a:extLst>
              <a:ext uri="{FF2B5EF4-FFF2-40B4-BE49-F238E27FC236}">
                <a16:creationId xmlns:a16="http://schemas.microsoft.com/office/drawing/2014/main" id="{7C660496-26DC-89CF-2CA9-A7D19F6E7702}"/>
              </a:ext>
            </a:extLst>
          </p:cNvPr>
          <p:cNvSpPr/>
          <p:nvPr/>
        </p:nvSpPr>
        <p:spPr>
          <a:xfrm>
            <a:off x="8871045" y="1746913"/>
            <a:ext cx="784746" cy="67556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64747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12" name="Rectangle 11">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cxnSp>
        <p:nvCxnSpPr>
          <p:cNvPr id="14" name="Straight Connector 13">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2" name="タイトル 1">
            <a:extLst>
              <a:ext uri="{FF2B5EF4-FFF2-40B4-BE49-F238E27FC236}">
                <a16:creationId xmlns:a16="http://schemas.microsoft.com/office/drawing/2014/main" id="{ABB31815-8942-DD51-DDB7-995C867A5A48}"/>
              </a:ext>
            </a:extLst>
          </p:cNvPr>
          <p:cNvSpPr>
            <a:spLocks noGrp="1"/>
          </p:cNvSpPr>
          <p:nvPr>
            <p:ph type="title"/>
          </p:nvPr>
        </p:nvSpPr>
        <p:spPr>
          <a:xfrm>
            <a:off x="457200" y="2770632"/>
            <a:ext cx="3659246" cy="795527"/>
          </a:xfrm>
        </p:spPr>
        <p:txBody>
          <a:bodyPr vert="horz" lIns="91440" tIns="45720" rIns="91440" bIns="45720" rtlCol="0" anchor="b">
            <a:normAutofit/>
          </a:bodyPr>
          <a:lstStyle/>
          <a:p>
            <a:r>
              <a:rPr kumimoji="1" lang="ja-JP" altLang="en-US" sz="4400" dirty="0">
                <a:solidFill>
                  <a:srgbClr val="FFFFFF"/>
                </a:solidFill>
              </a:rPr>
              <a:t>検索</a:t>
            </a:r>
          </a:p>
        </p:txBody>
      </p:sp>
      <p:pic>
        <p:nvPicPr>
          <p:cNvPr id="5" name="図 4" descr="コンピューターのスクリーンショット&#10;&#10;AI 生成コンテンツは誤りを含む可能性があります。">
            <a:extLst>
              <a:ext uri="{FF2B5EF4-FFF2-40B4-BE49-F238E27FC236}">
                <a16:creationId xmlns:a16="http://schemas.microsoft.com/office/drawing/2014/main" id="{C7CA1AAA-C0C2-062F-CA10-BF1AA15E2562}"/>
              </a:ext>
            </a:extLst>
          </p:cNvPr>
          <p:cNvPicPr>
            <a:picLocks noChangeAspect="1"/>
          </p:cNvPicPr>
          <p:nvPr/>
        </p:nvPicPr>
        <p:blipFill>
          <a:blip r:embed="rId2">
            <a:extLst>
              <a:ext uri="{28A0092B-C50C-407E-A947-70E740481C1C}">
                <a14:useLocalDpi xmlns:a14="http://schemas.microsoft.com/office/drawing/2010/main" val="0"/>
              </a:ext>
            </a:extLst>
          </a:blip>
          <a:srcRect t="9913" r="-1" b="1322"/>
          <a:stretch>
            <a:fillRect/>
          </a:stretch>
        </p:blipFill>
        <p:spPr>
          <a:xfrm>
            <a:off x="4639733" y="10"/>
            <a:ext cx="7552266" cy="6857990"/>
          </a:xfrm>
          <a:prstGeom prst="rect">
            <a:avLst/>
          </a:prstGeom>
        </p:spPr>
      </p:pic>
      <p:sp>
        <p:nvSpPr>
          <p:cNvPr id="18" name="Rectangle 17">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6" name="四角形: 角を丸くする 5">
            <a:extLst>
              <a:ext uri="{FF2B5EF4-FFF2-40B4-BE49-F238E27FC236}">
                <a16:creationId xmlns:a16="http://schemas.microsoft.com/office/drawing/2014/main" id="{AF50292B-C4A9-CDC6-F83B-33A09A2D55C4}"/>
              </a:ext>
            </a:extLst>
          </p:cNvPr>
          <p:cNvSpPr/>
          <p:nvPr/>
        </p:nvSpPr>
        <p:spPr>
          <a:xfrm>
            <a:off x="11473854" y="87857"/>
            <a:ext cx="773127" cy="79295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吹き出し: 角を丸めた四角形 6">
            <a:extLst>
              <a:ext uri="{FF2B5EF4-FFF2-40B4-BE49-F238E27FC236}">
                <a16:creationId xmlns:a16="http://schemas.microsoft.com/office/drawing/2014/main" id="{336F61A7-29AE-B380-2EFE-A5C82AFDDD2E}"/>
              </a:ext>
            </a:extLst>
          </p:cNvPr>
          <p:cNvSpPr/>
          <p:nvPr/>
        </p:nvSpPr>
        <p:spPr>
          <a:xfrm>
            <a:off x="9389660" y="61415"/>
            <a:ext cx="1493740" cy="845840"/>
          </a:xfrm>
          <a:prstGeom prst="wedgeRoundRectCallout">
            <a:avLst>
              <a:gd name="adj1" fmla="val 77018"/>
              <a:gd name="adj2" fmla="val 10868"/>
              <a:gd name="adj3" fmla="val 1666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検索ワード</a:t>
            </a:r>
          </a:p>
        </p:txBody>
      </p:sp>
      <p:sp>
        <p:nvSpPr>
          <p:cNvPr id="9" name="正方形/長方形 8">
            <a:extLst>
              <a:ext uri="{FF2B5EF4-FFF2-40B4-BE49-F238E27FC236}">
                <a16:creationId xmlns:a16="http://schemas.microsoft.com/office/drawing/2014/main" id="{2C3D4808-E496-E9F1-E354-3F218178E6BB}"/>
              </a:ext>
            </a:extLst>
          </p:cNvPr>
          <p:cNvSpPr/>
          <p:nvPr/>
        </p:nvSpPr>
        <p:spPr>
          <a:xfrm>
            <a:off x="7356142" y="1330658"/>
            <a:ext cx="3527257" cy="414638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吹き出し: 角を丸めた四角形 10">
            <a:extLst>
              <a:ext uri="{FF2B5EF4-FFF2-40B4-BE49-F238E27FC236}">
                <a16:creationId xmlns:a16="http://schemas.microsoft.com/office/drawing/2014/main" id="{40EBE2C6-6477-838C-F5F7-C0C8D9252DC9}"/>
              </a:ext>
            </a:extLst>
          </p:cNvPr>
          <p:cNvSpPr/>
          <p:nvPr/>
        </p:nvSpPr>
        <p:spPr>
          <a:xfrm>
            <a:off x="4703741" y="4891896"/>
            <a:ext cx="1879894" cy="893924"/>
          </a:xfrm>
          <a:prstGeom prst="wedgeRoundRectCallout">
            <a:avLst>
              <a:gd name="adj1" fmla="val 84213"/>
              <a:gd name="adj2" fmla="val 1431"/>
              <a:gd name="adj3"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検索結果</a:t>
            </a:r>
          </a:p>
        </p:txBody>
      </p:sp>
      <p:cxnSp>
        <p:nvCxnSpPr>
          <p:cNvPr id="23" name="直線コネクタ 22">
            <a:extLst>
              <a:ext uri="{FF2B5EF4-FFF2-40B4-BE49-F238E27FC236}">
                <a16:creationId xmlns:a16="http://schemas.microsoft.com/office/drawing/2014/main" id="{82BC2DE9-C3E6-B2BD-B59B-0244504B5F77}"/>
              </a:ext>
            </a:extLst>
          </p:cNvPr>
          <p:cNvCxnSpPr/>
          <p:nvPr/>
        </p:nvCxnSpPr>
        <p:spPr>
          <a:xfrm>
            <a:off x="7356143" y="2183642"/>
            <a:ext cx="3527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9A29778-109F-C069-55A1-5A320DA02043}"/>
              </a:ext>
            </a:extLst>
          </p:cNvPr>
          <p:cNvCxnSpPr/>
          <p:nvPr/>
        </p:nvCxnSpPr>
        <p:spPr>
          <a:xfrm>
            <a:off x="7356143" y="2982036"/>
            <a:ext cx="352725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直線コネクタ 26">
            <a:extLst>
              <a:ext uri="{FF2B5EF4-FFF2-40B4-BE49-F238E27FC236}">
                <a16:creationId xmlns:a16="http://schemas.microsoft.com/office/drawing/2014/main" id="{E0E098DD-85D0-3677-1A31-C128026056B5}"/>
              </a:ext>
            </a:extLst>
          </p:cNvPr>
          <p:cNvCxnSpPr/>
          <p:nvPr/>
        </p:nvCxnSpPr>
        <p:spPr>
          <a:xfrm>
            <a:off x="7356143" y="3807725"/>
            <a:ext cx="3527257"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29" name="直線コネクタ 28">
            <a:extLst>
              <a:ext uri="{FF2B5EF4-FFF2-40B4-BE49-F238E27FC236}">
                <a16:creationId xmlns:a16="http://schemas.microsoft.com/office/drawing/2014/main" id="{934041B5-81BE-DE89-40AA-06A301196E43}"/>
              </a:ext>
            </a:extLst>
          </p:cNvPr>
          <p:cNvCxnSpPr/>
          <p:nvPr/>
        </p:nvCxnSpPr>
        <p:spPr>
          <a:xfrm>
            <a:off x="7356143" y="4619767"/>
            <a:ext cx="3527257"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979219326"/>
      </p:ext>
    </p:extLst>
  </p:cSld>
  <p:clrMapOvr>
    <a:masterClrMapping/>
  </p:clrMapOvr>
</p:sld>
</file>

<file path=ppt/theme/theme1.xml><?xml version="1.0" encoding="utf-8"?>
<a:theme xmlns:a="http://schemas.openxmlformats.org/drawingml/2006/main" name="レトロスペクト">
  <a:themeElements>
    <a:clrScheme name="レトロスペクト">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5077</TotalTime>
  <Words>318</Words>
  <Application>Microsoft Office PowerPoint</Application>
  <PresentationFormat>ワイド画面</PresentationFormat>
  <Paragraphs>62</Paragraphs>
  <Slides>12</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12</vt:i4>
      </vt:variant>
    </vt:vector>
  </HeadingPairs>
  <TitlesOfParts>
    <vt:vector size="17" baseType="lpstr">
      <vt:lpstr>游ゴシック</vt:lpstr>
      <vt:lpstr>Arial</vt:lpstr>
      <vt:lpstr>Calibri</vt:lpstr>
      <vt:lpstr>Calibri Light</vt:lpstr>
      <vt:lpstr>レトロスペクト</vt:lpstr>
      <vt:lpstr>                     K-9                      プロジェクト </vt:lpstr>
      <vt:lpstr>PowerPoint プレゼンテーション</vt:lpstr>
      <vt:lpstr>PowerPoint プレゼンテーション</vt:lpstr>
      <vt:lpstr>このアプリが できること</vt:lpstr>
      <vt:lpstr>機能1 キーワード検索</vt:lpstr>
      <vt:lpstr>機能2 ファイル管理 特化のLLM</vt:lpstr>
      <vt:lpstr>実際の 使用例</vt:lpstr>
      <vt:lpstr>読み込むフォルダの指定</vt:lpstr>
      <vt:lpstr>検索</vt:lpstr>
      <vt:lpstr>LLMの活用</vt:lpstr>
      <vt:lpstr>ローカルで完結するからこその強み</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neko bake</dc:creator>
  <cp:lastModifiedBy>neko bake</cp:lastModifiedBy>
  <cp:revision>61</cp:revision>
  <dcterms:created xsi:type="dcterms:W3CDTF">2025-06-06T01:37:39Z</dcterms:created>
  <dcterms:modified xsi:type="dcterms:W3CDTF">2025-12-11T08:20:15Z</dcterms:modified>
</cp:coreProperties>
</file>